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307" r:id="rId2"/>
    <p:sldId id="310" r:id="rId3"/>
    <p:sldId id="311" r:id="rId4"/>
    <p:sldId id="312" r:id="rId5"/>
    <p:sldId id="313" r:id="rId6"/>
    <p:sldId id="308" r:id="rId7"/>
  </p:sldIdLst>
  <p:sldSz cx="7559675" cy="10691813"/>
  <p:notesSz cx="6858000" cy="9945688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Microsoft YaHei" charset="-122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Microsoft YaHei" charset="-122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Microsoft YaHei" charset="-122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Microsoft YaHei" charset="-122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Microsoft YaHei" charset="-122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icrosoft YaHei" charset="-122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icrosoft YaHei" charset="-122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icrosoft YaHei" charset="-122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icrosoft YaHei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33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71" autoAdjust="0"/>
    <p:restoredTop sz="94660"/>
  </p:normalViewPr>
  <p:slideViewPr>
    <p:cSldViewPr showGuides="1">
      <p:cViewPr varScale="1">
        <p:scale>
          <a:sx n="42" d="100"/>
          <a:sy n="42" d="100"/>
        </p:scale>
        <p:origin x="2592" y="66"/>
      </p:cViewPr>
      <p:guideLst>
        <p:guide orient="horz" pos="2233"/>
        <p:guide pos="2381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howGuides="1">
      <p:cViewPr varScale="1">
        <p:scale>
          <a:sx n="47" d="100"/>
          <a:sy n="47" d="100"/>
        </p:scale>
        <p:origin x="-2982" y="-11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F292E67-2F10-41C2-B142-6C5FC877707D}" type="datetimeFigureOut">
              <a:rPr lang="de-DE"/>
              <a:pPr>
                <a:defRPr/>
              </a:pPr>
              <a:t>09.10.2021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47293"/>
            <a:ext cx="2971800" cy="4968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9447293"/>
            <a:ext cx="2971800" cy="4968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38A8248-703B-4FFF-AC46-8B8C8059C5A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45580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1"/>
          <p:cNvSpPr>
            <a:spLocks noChangeArrowheads="1"/>
          </p:cNvSpPr>
          <p:nvPr/>
        </p:nvSpPr>
        <p:spPr bwMode="auto">
          <a:xfrm>
            <a:off x="0" y="0"/>
            <a:ext cx="6858000" cy="99456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  <p:sp>
        <p:nvSpPr>
          <p:cNvPr id="17411" name="AutoShape 2"/>
          <p:cNvSpPr>
            <a:spLocks noChangeArrowheads="1"/>
          </p:cNvSpPr>
          <p:nvPr/>
        </p:nvSpPr>
        <p:spPr bwMode="auto">
          <a:xfrm>
            <a:off x="0" y="0"/>
            <a:ext cx="6858000" cy="99456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  <p:sp>
        <p:nvSpPr>
          <p:cNvPr id="17412" name="AutoShape 3"/>
          <p:cNvSpPr>
            <a:spLocks noChangeArrowheads="1"/>
          </p:cNvSpPr>
          <p:nvPr/>
        </p:nvSpPr>
        <p:spPr bwMode="auto">
          <a:xfrm>
            <a:off x="0" y="0"/>
            <a:ext cx="6858000" cy="99456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  <p:sp>
        <p:nvSpPr>
          <p:cNvPr id="17413" name="AutoShape 4"/>
          <p:cNvSpPr>
            <a:spLocks noChangeArrowheads="1"/>
          </p:cNvSpPr>
          <p:nvPr/>
        </p:nvSpPr>
        <p:spPr bwMode="auto">
          <a:xfrm>
            <a:off x="0" y="0"/>
            <a:ext cx="6858000" cy="99456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  <p:sp>
        <p:nvSpPr>
          <p:cNvPr id="17414" name="AutoShape 5"/>
          <p:cNvSpPr>
            <a:spLocks noChangeArrowheads="1"/>
          </p:cNvSpPr>
          <p:nvPr/>
        </p:nvSpPr>
        <p:spPr bwMode="auto">
          <a:xfrm>
            <a:off x="0" y="0"/>
            <a:ext cx="6858000" cy="99456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  <p:sp>
        <p:nvSpPr>
          <p:cNvPr id="17415" name="AutoShape 6"/>
          <p:cNvSpPr>
            <a:spLocks noChangeArrowheads="1"/>
          </p:cNvSpPr>
          <p:nvPr/>
        </p:nvSpPr>
        <p:spPr bwMode="auto">
          <a:xfrm>
            <a:off x="0" y="0"/>
            <a:ext cx="6858000" cy="99456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  <p:sp>
        <p:nvSpPr>
          <p:cNvPr id="17416" name="AutoShape 7"/>
          <p:cNvSpPr>
            <a:spLocks noChangeArrowheads="1"/>
          </p:cNvSpPr>
          <p:nvPr/>
        </p:nvSpPr>
        <p:spPr bwMode="auto">
          <a:xfrm>
            <a:off x="0" y="0"/>
            <a:ext cx="6858000" cy="99456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  <p:sp>
        <p:nvSpPr>
          <p:cNvPr id="17417" name="AutoShape 8"/>
          <p:cNvSpPr>
            <a:spLocks noChangeArrowheads="1"/>
          </p:cNvSpPr>
          <p:nvPr/>
        </p:nvSpPr>
        <p:spPr bwMode="auto">
          <a:xfrm>
            <a:off x="0" y="0"/>
            <a:ext cx="6858000" cy="99456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  <p:sp>
        <p:nvSpPr>
          <p:cNvPr id="17418" name="AutoShape 9"/>
          <p:cNvSpPr>
            <a:spLocks noChangeArrowheads="1"/>
          </p:cNvSpPr>
          <p:nvPr/>
        </p:nvSpPr>
        <p:spPr bwMode="auto">
          <a:xfrm>
            <a:off x="0" y="0"/>
            <a:ext cx="6858000" cy="99456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  <p:sp>
        <p:nvSpPr>
          <p:cNvPr id="17419" name="AutoShape 10"/>
          <p:cNvSpPr>
            <a:spLocks noChangeArrowheads="1"/>
          </p:cNvSpPr>
          <p:nvPr/>
        </p:nvSpPr>
        <p:spPr bwMode="auto">
          <a:xfrm>
            <a:off x="0" y="0"/>
            <a:ext cx="6858000" cy="99456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  <p:sp>
        <p:nvSpPr>
          <p:cNvPr id="17420" name="AutoShape 11"/>
          <p:cNvSpPr>
            <a:spLocks noChangeArrowheads="1"/>
          </p:cNvSpPr>
          <p:nvPr/>
        </p:nvSpPr>
        <p:spPr bwMode="auto">
          <a:xfrm>
            <a:off x="0" y="0"/>
            <a:ext cx="6858000" cy="99456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  <p:sp>
        <p:nvSpPr>
          <p:cNvPr id="17421" name="AutoShape 12"/>
          <p:cNvSpPr>
            <a:spLocks noChangeArrowheads="1"/>
          </p:cNvSpPr>
          <p:nvPr/>
        </p:nvSpPr>
        <p:spPr bwMode="auto">
          <a:xfrm>
            <a:off x="0" y="0"/>
            <a:ext cx="6858000" cy="99456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  <p:sp>
        <p:nvSpPr>
          <p:cNvPr id="17422" name="AutoShape 13"/>
          <p:cNvSpPr>
            <a:spLocks noChangeArrowheads="1"/>
          </p:cNvSpPr>
          <p:nvPr/>
        </p:nvSpPr>
        <p:spPr bwMode="auto">
          <a:xfrm>
            <a:off x="0" y="0"/>
            <a:ext cx="6858000" cy="99456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  <p:sp>
        <p:nvSpPr>
          <p:cNvPr id="17423" name="AutoShape 14"/>
          <p:cNvSpPr>
            <a:spLocks noChangeArrowheads="1"/>
          </p:cNvSpPr>
          <p:nvPr/>
        </p:nvSpPr>
        <p:spPr bwMode="auto">
          <a:xfrm>
            <a:off x="0" y="0"/>
            <a:ext cx="6858000" cy="99456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  <p:sp>
        <p:nvSpPr>
          <p:cNvPr id="17424" name="AutoShape 15"/>
          <p:cNvSpPr>
            <a:spLocks noChangeArrowheads="1"/>
          </p:cNvSpPr>
          <p:nvPr/>
        </p:nvSpPr>
        <p:spPr bwMode="auto">
          <a:xfrm>
            <a:off x="0" y="0"/>
            <a:ext cx="6858000" cy="99456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  <p:sp>
        <p:nvSpPr>
          <p:cNvPr id="17425" name="AutoShape 16"/>
          <p:cNvSpPr>
            <a:spLocks noChangeArrowheads="1"/>
          </p:cNvSpPr>
          <p:nvPr/>
        </p:nvSpPr>
        <p:spPr bwMode="auto">
          <a:xfrm>
            <a:off x="0" y="0"/>
            <a:ext cx="6858000" cy="99456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  <p:sp>
        <p:nvSpPr>
          <p:cNvPr id="17426" name="AutoShape 17"/>
          <p:cNvSpPr>
            <a:spLocks noChangeArrowheads="1"/>
          </p:cNvSpPr>
          <p:nvPr/>
        </p:nvSpPr>
        <p:spPr bwMode="auto">
          <a:xfrm>
            <a:off x="0" y="0"/>
            <a:ext cx="6858000" cy="99456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  <p:sp>
        <p:nvSpPr>
          <p:cNvPr id="17427" name="AutoShape 18"/>
          <p:cNvSpPr>
            <a:spLocks noChangeArrowheads="1"/>
          </p:cNvSpPr>
          <p:nvPr/>
        </p:nvSpPr>
        <p:spPr bwMode="auto">
          <a:xfrm>
            <a:off x="0" y="0"/>
            <a:ext cx="6858000" cy="99456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  <p:sp>
        <p:nvSpPr>
          <p:cNvPr id="17428" name="AutoShape 19"/>
          <p:cNvSpPr>
            <a:spLocks noChangeArrowheads="1"/>
          </p:cNvSpPr>
          <p:nvPr/>
        </p:nvSpPr>
        <p:spPr bwMode="auto">
          <a:xfrm>
            <a:off x="0" y="0"/>
            <a:ext cx="6858000" cy="99456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  <p:sp>
        <p:nvSpPr>
          <p:cNvPr id="17429" name="AutoShape 20"/>
          <p:cNvSpPr>
            <a:spLocks noChangeArrowheads="1"/>
          </p:cNvSpPr>
          <p:nvPr/>
        </p:nvSpPr>
        <p:spPr bwMode="auto">
          <a:xfrm>
            <a:off x="0" y="0"/>
            <a:ext cx="6858000" cy="99456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  <p:sp>
        <p:nvSpPr>
          <p:cNvPr id="17430" name="AutoShape 21"/>
          <p:cNvSpPr>
            <a:spLocks noChangeArrowheads="1"/>
          </p:cNvSpPr>
          <p:nvPr/>
        </p:nvSpPr>
        <p:spPr bwMode="auto">
          <a:xfrm>
            <a:off x="0" y="0"/>
            <a:ext cx="6858000" cy="99456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  <p:sp>
        <p:nvSpPr>
          <p:cNvPr id="17431" name="AutoShape 22"/>
          <p:cNvSpPr>
            <a:spLocks noChangeArrowheads="1"/>
          </p:cNvSpPr>
          <p:nvPr/>
        </p:nvSpPr>
        <p:spPr bwMode="auto">
          <a:xfrm>
            <a:off x="0" y="0"/>
            <a:ext cx="6858000" cy="99456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  <p:sp>
        <p:nvSpPr>
          <p:cNvPr id="17432" name="AutoShape 23"/>
          <p:cNvSpPr>
            <a:spLocks noChangeArrowheads="1"/>
          </p:cNvSpPr>
          <p:nvPr/>
        </p:nvSpPr>
        <p:spPr bwMode="auto">
          <a:xfrm>
            <a:off x="0" y="0"/>
            <a:ext cx="6858000" cy="99456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  <p:sp>
        <p:nvSpPr>
          <p:cNvPr id="17433" name="AutoShape 24"/>
          <p:cNvSpPr>
            <a:spLocks noChangeArrowheads="1"/>
          </p:cNvSpPr>
          <p:nvPr/>
        </p:nvSpPr>
        <p:spPr bwMode="auto">
          <a:xfrm>
            <a:off x="0" y="0"/>
            <a:ext cx="6858000" cy="99456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  <p:sp>
        <p:nvSpPr>
          <p:cNvPr id="17434" name="AutoShape 25"/>
          <p:cNvSpPr>
            <a:spLocks noChangeArrowheads="1"/>
          </p:cNvSpPr>
          <p:nvPr/>
        </p:nvSpPr>
        <p:spPr bwMode="auto">
          <a:xfrm>
            <a:off x="0" y="0"/>
            <a:ext cx="6858000" cy="99456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  <p:sp>
        <p:nvSpPr>
          <p:cNvPr id="17435" name="AutoShape 26"/>
          <p:cNvSpPr>
            <a:spLocks noChangeArrowheads="1"/>
          </p:cNvSpPr>
          <p:nvPr/>
        </p:nvSpPr>
        <p:spPr bwMode="auto">
          <a:xfrm>
            <a:off x="0" y="0"/>
            <a:ext cx="6858000" cy="99456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  <p:sp>
        <p:nvSpPr>
          <p:cNvPr id="17436" name="AutoShape 27"/>
          <p:cNvSpPr>
            <a:spLocks noChangeArrowheads="1"/>
          </p:cNvSpPr>
          <p:nvPr/>
        </p:nvSpPr>
        <p:spPr bwMode="auto">
          <a:xfrm>
            <a:off x="0" y="0"/>
            <a:ext cx="6858000" cy="99456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  <p:sp>
        <p:nvSpPr>
          <p:cNvPr id="17437" name="AutoShape 28"/>
          <p:cNvSpPr>
            <a:spLocks noChangeArrowheads="1"/>
          </p:cNvSpPr>
          <p:nvPr/>
        </p:nvSpPr>
        <p:spPr bwMode="auto">
          <a:xfrm>
            <a:off x="0" y="0"/>
            <a:ext cx="6858000" cy="99456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  <p:sp>
        <p:nvSpPr>
          <p:cNvPr id="17438" name="AutoShape 29"/>
          <p:cNvSpPr>
            <a:spLocks noChangeArrowheads="1"/>
          </p:cNvSpPr>
          <p:nvPr/>
        </p:nvSpPr>
        <p:spPr bwMode="auto">
          <a:xfrm>
            <a:off x="0" y="0"/>
            <a:ext cx="6858000" cy="9944102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  <p:sp>
        <p:nvSpPr>
          <p:cNvPr id="2078" name="Rectangle 30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25763" cy="450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79" name="Rectangle 31"/>
          <p:cNvSpPr>
            <a:spLocks noGrp="1" noChangeArrowheads="1"/>
          </p:cNvSpPr>
          <p:nvPr>
            <p:ph type="dt"/>
          </p:nvPr>
        </p:nvSpPr>
        <p:spPr bwMode="auto">
          <a:xfrm>
            <a:off x="3886202" y="0"/>
            <a:ext cx="2925763" cy="450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7441" name="Rectangle 3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822450" y="369888"/>
            <a:ext cx="3167063" cy="44799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81" name="Rectangle 33"/>
          <p:cNvSpPr>
            <a:spLocks noGrp="1" noChangeArrowheads="1"/>
          </p:cNvSpPr>
          <p:nvPr>
            <p:ph type="body"/>
          </p:nvPr>
        </p:nvSpPr>
        <p:spPr bwMode="auto">
          <a:xfrm>
            <a:off x="914400" y="4723647"/>
            <a:ext cx="4983163" cy="44300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 smtClean="0"/>
          </a:p>
        </p:txBody>
      </p:sp>
      <p:sp>
        <p:nvSpPr>
          <p:cNvPr id="2082" name="Rectangle 34"/>
          <p:cNvSpPr>
            <a:spLocks noGrp="1" noChangeArrowheads="1"/>
          </p:cNvSpPr>
          <p:nvPr>
            <p:ph type="ftr"/>
          </p:nvPr>
        </p:nvSpPr>
        <p:spPr bwMode="auto">
          <a:xfrm>
            <a:off x="0" y="9447293"/>
            <a:ext cx="2925763" cy="450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83" name="Rectangle 35"/>
          <p:cNvSpPr>
            <a:spLocks noGrp="1" noChangeArrowheads="1"/>
          </p:cNvSpPr>
          <p:nvPr>
            <p:ph type="sldNum"/>
          </p:nvPr>
        </p:nvSpPr>
        <p:spPr bwMode="auto">
          <a:xfrm>
            <a:off x="3886202" y="9447293"/>
            <a:ext cx="2925763" cy="450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32F48AB7-E1C1-4AED-B2CE-6B67CFAE34B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84226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66976" y="3321394"/>
            <a:ext cx="6425724" cy="229181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33953" y="6058694"/>
            <a:ext cx="5291773" cy="27323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8BDE2-E6F3-4699-B623-DD26B5B053B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5624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4A179-F17A-4FB0-965B-F363F275137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200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531870" y="668242"/>
            <a:ext cx="1405627" cy="14221101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12364" y="668242"/>
            <a:ext cx="4093512" cy="14221101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357B8-51B6-4113-9799-B3985E6BE3E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8639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09C26-C2EB-4FE0-8067-6F7CC758D12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2133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7162" y="6870484"/>
            <a:ext cx="6425724" cy="21235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97162" y="4531651"/>
            <a:ext cx="6425724" cy="233883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041E9C-17B5-42B5-A7F6-D1F6FCC8654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6046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12363" y="3890632"/>
            <a:ext cx="2749570" cy="109987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187927" y="3890632"/>
            <a:ext cx="2749569" cy="109987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9B175B-F24E-4485-AA15-5A56714FF69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3533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984" y="428168"/>
            <a:ext cx="6803708" cy="1781969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77986" y="2393284"/>
            <a:ext cx="3340169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77986" y="3390691"/>
            <a:ext cx="3340169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840212" y="2393284"/>
            <a:ext cx="3341481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840212" y="3390691"/>
            <a:ext cx="3341481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F26B5-DF10-42F0-A0BE-B4C1B2C2240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1673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A1074-1CA2-4F93-9B03-438B5B920FA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1221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7E901A-1DD4-45B6-A94A-CBC791DDAF2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2838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986" y="425693"/>
            <a:ext cx="2487081" cy="18116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955623" y="425693"/>
            <a:ext cx="4226068" cy="91251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77986" y="2237363"/>
            <a:ext cx="2487081" cy="73134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B3528D-7E9E-4379-B0C3-BB169EE1D6F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5746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81749" y="7484269"/>
            <a:ext cx="4535805" cy="88356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481749" y="955333"/>
            <a:ext cx="4535805" cy="641508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481749" y="8367830"/>
            <a:ext cx="4535805" cy="125480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A64C3-9141-43A8-A77E-2572AA15E37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31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377825" y="428625"/>
            <a:ext cx="6804025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377825" y="2495550"/>
            <a:ext cx="6804025" cy="705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77825" y="9909175"/>
            <a:ext cx="1763713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582863" y="9909175"/>
            <a:ext cx="239395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418138" y="9909175"/>
            <a:ext cx="1763712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9F92E0F-86EF-4B9F-9CC4-4EE87A37EAE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pieren 17"/>
          <p:cNvGrpSpPr/>
          <p:nvPr/>
        </p:nvGrpSpPr>
        <p:grpSpPr>
          <a:xfrm>
            <a:off x="-36830" y="1"/>
            <a:ext cx="7666499" cy="10701794"/>
            <a:chOff x="-36830" y="1"/>
            <a:chExt cx="7666499" cy="10701794"/>
          </a:xfrm>
        </p:grpSpPr>
        <p:grpSp>
          <p:nvGrpSpPr>
            <p:cNvPr id="19" name="Gruppieren 18"/>
            <p:cNvGrpSpPr/>
            <p:nvPr/>
          </p:nvGrpSpPr>
          <p:grpSpPr>
            <a:xfrm>
              <a:off x="-22403" y="1"/>
              <a:ext cx="7608541" cy="10701794"/>
              <a:chOff x="-22403" y="1"/>
              <a:chExt cx="7608541" cy="10701794"/>
            </a:xfrm>
          </p:grpSpPr>
          <p:grpSp>
            <p:nvGrpSpPr>
              <p:cNvPr id="29" name="Gruppieren 28"/>
              <p:cNvGrpSpPr/>
              <p:nvPr/>
            </p:nvGrpSpPr>
            <p:grpSpPr>
              <a:xfrm>
                <a:off x="835723" y="1097434"/>
                <a:ext cx="5896442" cy="8424936"/>
                <a:chOff x="813321" y="1097434"/>
                <a:chExt cx="5896442" cy="8424936"/>
              </a:xfrm>
            </p:grpSpPr>
            <p:cxnSp>
              <p:nvCxnSpPr>
                <p:cNvPr id="35" name="Gerade Verbindung 23"/>
                <p:cNvCxnSpPr/>
                <p:nvPr/>
              </p:nvCxnSpPr>
              <p:spPr>
                <a:xfrm>
                  <a:off x="827509" y="9522370"/>
                  <a:ext cx="5882254" cy="0"/>
                </a:xfrm>
                <a:prstGeom prst="line">
                  <a:avLst/>
                </a:prstGeom>
                <a:ln>
                  <a:solidFill>
                    <a:srgbClr val="92D050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Gerade Verbindung 26"/>
                <p:cNvCxnSpPr/>
                <p:nvPr/>
              </p:nvCxnSpPr>
              <p:spPr>
                <a:xfrm flipH="1">
                  <a:off x="813321" y="1097434"/>
                  <a:ext cx="14188" cy="8398120"/>
                </a:xfrm>
                <a:prstGeom prst="line">
                  <a:avLst/>
                </a:prstGeom>
                <a:ln>
                  <a:solidFill>
                    <a:srgbClr val="92D050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Gerade Verbindung 27"/>
                <p:cNvCxnSpPr/>
                <p:nvPr/>
              </p:nvCxnSpPr>
              <p:spPr>
                <a:xfrm>
                  <a:off x="6709763" y="1097434"/>
                  <a:ext cx="0" cy="8398120"/>
                </a:xfrm>
                <a:prstGeom prst="line">
                  <a:avLst/>
                </a:prstGeom>
                <a:ln>
                  <a:solidFill>
                    <a:srgbClr val="92D050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Gerade Verbindung 24"/>
                <p:cNvCxnSpPr/>
                <p:nvPr/>
              </p:nvCxnSpPr>
              <p:spPr>
                <a:xfrm>
                  <a:off x="827509" y="1169442"/>
                  <a:ext cx="5882254" cy="0"/>
                </a:xfrm>
                <a:prstGeom prst="line">
                  <a:avLst/>
                </a:prstGeom>
                <a:ln>
                  <a:solidFill>
                    <a:srgbClr val="92D050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0" name="Rechteck 29"/>
              <p:cNvSpPr/>
              <p:nvPr/>
            </p:nvSpPr>
            <p:spPr>
              <a:xfrm>
                <a:off x="6709763" y="9522370"/>
                <a:ext cx="849912" cy="1169443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prstClr val="white"/>
                  </a:solidFill>
                </a:endParaRPr>
              </a:p>
            </p:txBody>
          </p:sp>
          <p:sp>
            <p:nvSpPr>
              <p:cNvPr id="32" name="Rechteck 31"/>
              <p:cNvSpPr/>
              <p:nvPr/>
            </p:nvSpPr>
            <p:spPr>
              <a:xfrm>
                <a:off x="-22403" y="9532352"/>
                <a:ext cx="849912" cy="1169443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prstClr val="white"/>
                  </a:solidFill>
                </a:endParaRPr>
              </a:p>
            </p:txBody>
          </p:sp>
          <p:sp>
            <p:nvSpPr>
              <p:cNvPr id="33" name="Rechteck 32"/>
              <p:cNvSpPr/>
              <p:nvPr/>
            </p:nvSpPr>
            <p:spPr>
              <a:xfrm>
                <a:off x="6736226" y="1"/>
                <a:ext cx="849912" cy="1169443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prstClr val="white"/>
                  </a:solidFill>
                </a:endParaRPr>
              </a:p>
            </p:txBody>
          </p:sp>
          <p:pic>
            <p:nvPicPr>
              <p:cNvPr id="34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1"/>
                <a:ext cx="858837" cy="11826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20" name="Rechteck 19"/>
            <p:cNvSpPr/>
            <p:nvPr/>
          </p:nvSpPr>
          <p:spPr>
            <a:xfrm rot="16200000">
              <a:off x="-84921" y="9961128"/>
              <a:ext cx="974947" cy="3077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accent1"/>
              </a:solidFill>
            </a:ln>
          </p:spPr>
          <p:txBody>
            <a:bodyPr wrap="none">
              <a:spAutoFit/>
            </a:bodyPr>
            <a:lstStyle/>
            <a:p>
              <a:r>
                <a:rPr lang="de-DE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= 3,30 cm</a:t>
              </a:r>
            </a:p>
          </p:txBody>
        </p:sp>
        <p:sp>
          <p:nvSpPr>
            <p:cNvPr id="21" name="Rechteck 20"/>
            <p:cNvSpPr/>
            <p:nvPr/>
          </p:nvSpPr>
          <p:spPr>
            <a:xfrm>
              <a:off x="-36830" y="9090322"/>
              <a:ext cx="864339" cy="2769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accent1"/>
              </a:solidFill>
            </a:ln>
          </p:spPr>
          <p:txBody>
            <a:bodyPr wrap="none">
              <a:spAutoFit/>
            </a:bodyPr>
            <a:lstStyle/>
            <a:p>
              <a:r>
                <a:rPr lang="de-DE" sz="12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= </a:t>
              </a:r>
              <a:r>
                <a:rPr lang="de-DE" sz="12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2,33 </a:t>
              </a:r>
              <a:r>
                <a:rPr lang="de-DE" sz="12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cm</a:t>
              </a:r>
            </a:p>
          </p:txBody>
        </p:sp>
        <p:sp>
          <p:nvSpPr>
            <p:cNvPr id="22" name="Rechteck 21"/>
            <p:cNvSpPr/>
            <p:nvPr/>
          </p:nvSpPr>
          <p:spPr>
            <a:xfrm rot="16200000">
              <a:off x="6614604" y="9961128"/>
              <a:ext cx="974947" cy="3077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accent1"/>
              </a:solidFill>
            </a:ln>
          </p:spPr>
          <p:txBody>
            <a:bodyPr wrap="none">
              <a:spAutoFit/>
            </a:bodyPr>
            <a:lstStyle/>
            <a:p>
              <a:r>
                <a:rPr lang="de-DE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= 3,30 cm</a:t>
              </a:r>
            </a:p>
          </p:txBody>
        </p:sp>
        <p:sp>
          <p:nvSpPr>
            <p:cNvPr id="23" name="Rechteck 22"/>
            <p:cNvSpPr/>
            <p:nvPr/>
          </p:nvSpPr>
          <p:spPr>
            <a:xfrm>
              <a:off x="6765330" y="9090322"/>
              <a:ext cx="864339" cy="2769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accent1"/>
              </a:solidFill>
            </a:ln>
          </p:spPr>
          <p:txBody>
            <a:bodyPr wrap="none">
              <a:spAutoFit/>
            </a:bodyPr>
            <a:lstStyle/>
            <a:p>
              <a:r>
                <a:rPr lang="de-DE" sz="12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= </a:t>
              </a:r>
              <a:r>
                <a:rPr lang="de-DE" sz="12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2,33 </a:t>
              </a:r>
              <a:r>
                <a:rPr lang="de-DE" sz="12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cm</a:t>
              </a:r>
            </a:p>
          </p:txBody>
        </p:sp>
      </p:grpSp>
      <p:sp>
        <p:nvSpPr>
          <p:cNvPr id="41" name="Textfeld 40"/>
          <p:cNvSpPr txBox="1"/>
          <p:nvPr/>
        </p:nvSpPr>
        <p:spPr>
          <a:xfrm>
            <a:off x="1714208" y="1241450"/>
            <a:ext cx="4131259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Herr Mustermann, </a:t>
            </a:r>
            <a:r>
              <a:rPr lang="de-DE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Oberurseler Chronist</a:t>
            </a:r>
          </a:p>
        </p:txBody>
      </p:sp>
      <p:sp>
        <p:nvSpPr>
          <p:cNvPr id="45" name="Textfeld 44"/>
          <p:cNvSpPr txBox="1"/>
          <p:nvPr/>
        </p:nvSpPr>
        <p:spPr>
          <a:xfrm>
            <a:off x="899517" y="1673498"/>
            <a:ext cx="4975189" cy="332398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Zur </a:t>
            </a:r>
            <a:r>
              <a:rPr lang="de-DE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Person: </a:t>
            </a:r>
          </a:p>
          <a:p>
            <a:endParaRPr lang="de-DE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</a:p>
          <a:p>
            <a:endParaRPr lang="de-DE" sz="1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Lebensdaten</a:t>
            </a:r>
          </a:p>
          <a:p>
            <a:endParaRPr lang="de-DE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Wohnaufenthalt-Lebensbereich:</a:t>
            </a:r>
          </a:p>
          <a:p>
            <a:endParaRPr lang="de-DE" sz="1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Beruf:</a:t>
            </a:r>
          </a:p>
          <a:p>
            <a:r>
              <a:rPr lang="de-D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de-D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Lokalhistorisches Arbeitsfeld:</a:t>
            </a:r>
          </a:p>
          <a:p>
            <a:endParaRPr lang="de-DE" sz="1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Veröffentlichungen</a:t>
            </a:r>
            <a:r>
              <a:rPr lang="de-DE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de-DE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5075981" y="3617714"/>
            <a:ext cx="16561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Herr Mustermann</a:t>
            </a:r>
            <a:endParaRPr lang="de-DE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uppieren 4"/>
          <p:cNvGrpSpPr/>
          <p:nvPr/>
        </p:nvGrpSpPr>
        <p:grpSpPr>
          <a:xfrm>
            <a:off x="6861043" y="2827928"/>
            <a:ext cx="3520716" cy="738664"/>
            <a:chOff x="6861043" y="2827928"/>
            <a:chExt cx="3520716" cy="738664"/>
          </a:xfrm>
        </p:grpSpPr>
        <p:sp>
          <p:nvSpPr>
            <p:cNvPr id="26" name="Pfeil nach rechts 25"/>
            <p:cNvSpPr/>
            <p:nvPr/>
          </p:nvSpPr>
          <p:spPr>
            <a:xfrm flipH="1">
              <a:off x="6861043" y="3058310"/>
              <a:ext cx="963505" cy="230123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  <a:defRPr/>
              </a:pPr>
              <a:endPara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7" name="Textfeld 26"/>
            <p:cNvSpPr txBox="1"/>
            <p:nvPr/>
          </p:nvSpPr>
          <p:spPr>
            <a:xfrm>
              <a:off x="7824548" y="2827928"/>
              <a:ext cx="2557211" cy="738664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  <a:defRPr/>
              </a:pPr>
              <a:r>
                <a:rPr kumimoji="0" lang="de-DE" sz="1400" b="0" i="1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icrosoft YaHei" charset="-122"/>
                  <a:cs typeface="Arial" panose="020B0604020202020204" pitchFamily="34" charset="0"/>
                </a:rPr>
                <a:t>Bei Fotos, Dokumenten usw.</a:t>
              </a:r>
            </a:p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  <a:defRPr/>
              </a:pPr>
              <a:r>
                <a:rPr kumimoji="0" lang="de-DE" sz="1400" b="0" i="1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icrosoft YaHei" charset="-122"/>
                  <a:cs typeface="Arial" panose="020B0604020202020204" pitchFamily="34" charset="0"/>
                </a:rPr>
                <a:t> die Quellenangabe nicht vergessen</a:t>
              </a:r>
              <a:endParaRPr kumimoji="0" lang="de-DE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</p:grpSp>
      <p:pic>
        <p:nvPicPr>
          <p:cNvPr id="3" name="Grafi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5460" y="1673498"/>
            <a:ext cx="1265869" cy="1898804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4" name="Textfeld 3"/>
          <p:cNvSpPr txBox="1"/>
          <p:nvPr/>
        </p:nvSpPr>
        <p:spPr>
          <a:xfrm>
            <a:off x="5053026" y="3358085"/>
            <a:ext cx="199341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Quelle: J. Mustermann</a:t>
            </a:r>
            <a:endParaRPr lang="de-DE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" name="Gruppieren 5"/>
          <p:cNvGrpSpPr/>
          <p:nvPr/>
        </p:nvGrpSpPr>
        <p:grpSpPr>
          <a:xfrm>
            <a:off x="6855472" y="5921970"/>
            <a:ext cx="2549496" cy="523220"/>
            <a:chOff x="6855472" y="5921970"/>
            <a:chExt cx="2549496" cy="523220"/>
          </a:xfrm>
        </p:grpSpPr>
        <p:sp>
          <p:nvSpPr>
            <p:cNvPr id="24" name="Textfeld 23"/>
            <p:cNvSpPr txBox="1"/>
            <p:nvPr/>
          </p:nvSpPr>
          <p:spPr>
            <a:xfrm>
              <a:off x="7863283" y="5921970"/>
              <a:ext cx="1541685" cy="52322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accent1"/>
              </a:solidFill>
            </a:ln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de-DE" sz="14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Schrift</a:t>
              </a:r>
              <a:r>
                <a:rPr lang="de-DE" sz="14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Ariel </a:t>
              </a:r>
              <a:r>
                <a:rPr lang="de-DE" sz="14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Schriftgröße 14</a:t>
              </a:r>
              <a:endParaRPr lang="de-DE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Pfeil nach rechts 27"/>
            <p:cNvSpPr/>
            <p:nvPr/>
          </p:nvSpPr>
          <p:spPr>
            <a:xfrm flipH="1">
              <a:off x="6855472" y="6030981"/>
              <a:ext cx="963505" cy="230123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  <a:defRPr/>
              </a:pPr>
              <a:endPara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00907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/>
          <p:cNvGrpSpPr/>
          <p:nvPr/>
        </p:nvGrpSpPr>
        <p:grpSpPr>
          <a:xfrm>
            <a:off x="-36830" y="1"/>
            <a:ext cx="7666499" cy="10701794"/>
            <a:chOff x="-36830" y="1"/>
            <a:chExt cx="7666499" cy="10701794"/>
          </a:xfrm>
        </p:grpSpPr>
        <p:grpSp>
          <p:nvGrpSpPr>
            <p:cNvPr id="26" name="Gruppieren 25"/>
            <p:cNvGrpSpPr/>
            <p:nvPr/>
          </p:nvGrpSpPr>
          <p:grpSpPr>
            <a:xfrm>
              <a:off x="-22403" y="1"/>
              <a:ext cx="7608541" cy="10701794"/>
              <a:chOff x="-22403" y="1"/>
              <a:chExt cx="7608541" cy="10701794"/>
            </a:xfrm>
          </p:grpSpPr>
          <p:grpSp>
            <p:nvGrpSpPr>
              <p:cNvPr id="31" name="Gruppieren 30"/>
              <p:cNvGrpSpPr/>
              <p:nvPr/>
            </p:nvGrpSpPr>
            <p:grpSpPr>
              <a:xfrm>
                <a:off x="835723" y="1097434"/>
                <a:ext cx="5896442" cy="8424936"/>
                <a:chOff x="813321" y="1097434"/>
                <a:chExt cx="5896442" cy="8424936"/>
              </a:xfrm>
            </p:grpSpPr>
            <p:cxnSp>
              <p:nvCxnSpPr>
                <p:cNvPr id="24" name="Gerade Verbindung 23"/>
                <p:cNvCxnSpPr/>
                <p:nvPr/>
              </p:nvCxnSpPr>
              <p:spPr>
                <a:xfrm>
                  <a:off x="827509" y="9522370"/>
                  <a:ext cx="5882254" cy="0"/>
                </a:xfrm>
                <a:prstGeom prst="line">
                  <a:avLst/>
                </a:prstGeom>
                <a:ln>
                  <a:solidFill>
                    <a:srgbClr val="92D050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Gerade Verbindung 26"/>
                <p:cNvCxnSpPr/>
                <p:nvPr/>
              </p:nvCxnSpPr>
              <p:spPr>
                <a:xfrm flipH="1">
                  <a:off x="813321" y="1097434"/>
                  <a:ext cx="14188" cy="8398120"/>
                </a:xfrm>
                <a:prstGeom prst="line">
                  <a:avLst/>
                </a:prstGeom>
                <a:ln>
                  <a:solidFill>
                    <a:srgbClr val="92D050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Gerade Verbindung 27"/>
                <p:cNvCxnSpPr/>
                <p:nvPr/>
              </p:nvCxnSpPr>
              <p:spPr>
                <a:xfrm>
                  <a:off x="6709763" y="1097434"/>
                  <a:ext cx="0" cy="8398120"/>
                </a:xfrm>
                <a:prstGeom prst="line">
                  <a:avLst/>
                </a:prstGeom>
                <a:ln>
                  <a:solidFill>
                    <a:srgbClr val="92D050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Gerade Verbindung 24"/>
                <p:cNvCxnSpPr/>
                <p:nvPr/>
              </p:nvCxnSpPr>
              <p:spPr>
                <a:xfrm>
                  <a:off x="827509" y="1169442"/>
                  <a:ext cx="5882254" cy="0"/>
                </a:xfrm>
                <a:prstGeom prst="line">
                  <a:avLst/>
                </a:prstGeom>
                <a:ln>
                  <a:solidFill>
                    <a:srgbClr val="92D050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2" name="Rechteck 41"/>
              <p:cNvSpPr/>
              <p:nvPr/>
            </p:nvSpPr>
            <p:spPr>
              <a:xfrm>
                <a:off x="6709763" y="9522370"/>
                <a:ext cx="849912" cy="1169443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prstClr val="white"/>
                  </a:solidFill>
                </a:endParaRPr>
              </a:p>
            </p:txBody>
          </p:sp>
          <p:sp>
            <p:nvSpPr>
              <p:cNvPr id="43" name="Rechteck 42"/>
              <p:cNvSpPr/>
              <p:nvPr/>
            </p:nvSpPr>
            <p:spPr>
              <a:xfrm>
                <a:off x="-22403" y="9532352"/>
                <a:ext cx="849912" cy="1169443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prstClr val="white"/>
                  </a:solidFill>
                </a:endParaRPr>
              </a:p>
            </p:txBody>
          </p:sp>
          <p:sp>
            <p:nvSpPr>
              <p:cNvPr id="44" name="Rechteck 43"/>
              <p:cNvSpPr/>
              <p:nvPr/>
            </p:nvSpPr>
            <p:spPr>
              <a:xfrm>
                <a:off x="6736226" y="1"/>
                <a:ext cx="849912" cy="1169443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prstClr val="white"/>
                  </a:solidFill>
                </a:endParaRPr>
              </a:p>
            </p:txBody>
          </p:sp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1"/>
                <a:ext cx="858837" cy="11826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106" name="Rechteck 105"/>
            <p:cNvSpPr/>
            <p:nvPr/>
          </p:nvSpPr>
          <p:spPr>
            <a:xfrm rot="16200000">
              <a:off x="-84921" y="9961128"/>
              <a:ext cx="974947" cy="3077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accent1"/>
              </a:solidFill>
            </a:ln>
          </p:spPr>
          <p:txBody>
            <a:bodyPr wrap="none">
              <a:spAutoFit/>
            </a:bodyPr>
            <a:lstStyle/>
            <a:p>
              <a:r>
                <a:rPr lang="de-DE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= 3,30 cm</a:t>
              </a:r>
            </a:p>
          </p:txBody>
        </p:sp>
        <p:sp>
          <p:nvSpPr>
            <p:cNvPr id="109" name="Rechteck 108"/>
            <p:cNvSpPr/>
            <p:nvPr/>
          </p:nvSpPr>
          <p:spPr>
            <a:xfrm>
              <a:off x="-36830" y="9090322"/>
              <a:ext cx="864339" cy="2769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accent1"/>
              </a:solidFill>
            </a:ln>
          </p:spPr>
          <p:txBody>
            <a:bodyPr wrap="none">
              <a:spAutoFit/>
            </a:bodyPr>
            <a:lstStyle/>
            <a:p>
              <a:r>
                <a:rPr lang="de-DE" sz="12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= </a:t>
              </a:r>
              <a:r>
                <a:rPr lang="de-DE" sz="12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2,33 </a:t>
              </a:r>
              <a:r>
                <a:rPr lang="de-DE" sz="12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cm</a:t>
              </a:r>
            </a:p>
          </p:txBody>
        </p:sp>
        <p:sp>
          <p:nvSpPr>
            <p:cNvPr id="110" name="Rechteck 109"/>
            <p:cNvSpPr/>
            <p:nvPr/>
          </p:nvSpPr>
          <p:spPr>
            <a:xfrm rot="16200000">
              <a:off x="6614604" y="9961128"/>
              <a:ext cx="974947" cy="3077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accent1"/>
              </a:solidFill>
            </a:ln>
          </p:spPr>
          <p:txBody>
            <a:bodyPr wrap="none">
              <a:spAutoFit/>
            </a:bodyPr>
            <a:lstStyle/>
            <a:p>
              <a:r>
                <a:rPr lang="de-DE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= 3,30 cm</a:t>
              </a:r>
            </a:p>
          </p:txBody>
        </p:sp>
        <p:sp>
          <p:nvSpPr>
            <p:cNvPr id="111" name="Rechteck 110"/>
            <p:cNvSpPr/>
            <p:nvPr/>
          </p:nvSpPr>
          <p:spPr>
            <a:xfrm>
              <a:off x="6765330" y="9090322"/>
              <a:ext cx="864339" cy="2769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accent1"/>
              </a:solidFill>
            </a:ln>
          </p:spPr>
          <p:txBody>
            <a:bodyPr wrap="none">
              <a:spAutoFit/>
            </a:bodyPr>
            <a:lstStyle/>
            <a:p>
              <a:r>
                <a:rPr lang="de-DE" sz="12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= </a:t>
              </a:r>
              <a:r>
                <a:rPr lang="de-DE" sz="12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2,33 </a:t>
              </a:r>
              <a:r>
                <a:rPr lang="de-DE" sz="12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cm</a:t>
              </a:r>
            </a:p>
          </p:txBody>
        </p:sp>
      </p:grpSp>
      <p:sp>
        <p:nvSpPr>
          <p:cNvPr id="18" name="Textfeld 17"/>
          <p:cNvSpPr txBox="1"/>
          <p:nvPr/>
        </p:nvSpPr>
        <p:spPr>
          <a:xfrm>
            <a:off x="899517" y="1673498"/>
            <a:ext cx="4975189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de-DE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Veröffentlichungen</a:t>
            </a:r>
            <a:endParaRPr lang="de-DE" sz="1600" dirty="0">
              <a:solidFill>
                <a:prstClr val="black"/>
              </a:solidFill>
              <a:latin typeface="Arial"/>
              <a:ea typeface="Arial"/>
              <a:cs typeface="Times New Roman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1714208" y="1241450"/>
            <a:ext cx="4131259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Herr Mustermann, </a:t>
            </a:r>
            <a:r>
              <a:rPr lang="de-DE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Oberurseler Chronist</a:t>
            </a:r>
          </a:p>
        </p:txBody>
      </p:sp>
    </p:spTree>
    <p:extLst>
      <p:ext uri="{BB962C8B-B14F-4D97-AF65-F5344CB8AC3E}">
        <p14:creationId xmlns:p14="http://schemas.microsoft.com/office/powerpoint/2010/main" val="334180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/>
          <p:cNvGrpSpPr/>
          <p:nvPr/>
        </p:nvGrpSpPr>
        <p:grpSpPr>
          <a:xfrm>
            <a:off x="-36830" y="1"/>
            <a:ext cx="7666499" cy="10701794"/>
            <a:chOff x="-36830" y="1"/>
            <a:chExt cx="7666499" cy="10701794"/>
          </a:xfrm>
        </p:grpSpPr>
        <p:grpSp>
          <p:nvGrpSpPr>
            <p:cNvPr id="26" name="Gruppieren 25"/>
            <p:cNvGrpSpPr/>
            <p:nvPr/>
          </p:nvGrpSpPr>
          <p:grpSpPr>
            <a:xfrm>
              <a:off x="-22403" y="1"/>
              <a:ext cx="7608541" cy="10701794"/>
              <a:chOff x="-22403" y="1"/>
              <a:chExt cx="7608541" cy="10701794"/>
            </a:xfrm>
          </p:grpSpPr>
          <p:grpSp>
            <p:nvGrpSpPr>
              <p:cNvPr id="31" name="Gruppieren 30"/>
              <p:cNvGrpSpPr/>
              <p:nvPr/>
            </p:nvGrpSpPr>
            <p:grpSpPr>
              <a:xfrm>
                <a:off x="835723" y="1097434"/>
                <a:ext cx="5896442" cy="8424936"/>
                <a:chOff x="813321" y="1097434"/>
                <a:chExt cx="5896442" cy="8424936"/>
              </a:xfrm>
            </p:grpSpPr>
            <p:cxnSp>
              <p:nvCxnSpPr>
                <p:cNvPr id="24" name="Gerade Verbindung 23"/>
                <p:cNvCxnSpPr/>
                <p:nvPr/>
              </p:nvCxnSpPr>
              <p:spPr>
                <a:xfrm>
                  <a:off x="827509" y="9522370"/>
                  <a:ext cx="5882254" cy="0"/>
                </a:xfrm>
                <a:prstGeom prst="line">
                  <a:avLst/>
                </a:prstGeom>
                <a:ln>
                  <a:solidFill>
                    <a:srgbClr val="92D050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Gerade Verbindung 26"/>
                <p:cNvCxnSpPr/>
                <p:nvPr/>
              </p:nvCxnSpPr>
              <p:spPr>
                <a:xfrm flipH="1">
                  <a:off x="813321" y="1097434"/>
                  <a:ext cx="14188" cy="8398120"/>
                </a:xfrm>
                <a:prstGeom prst="line">
                  <a:avLst/>
                </a:prstGeom>
                <a:ln>
                  <a:solidFill>
                    <a:srgbClr val="92D050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Gerade Verbindung 27"/>
                <p:cNvCxnSpPr/>
                <p:nvPr/>
              </p:nvCxnSpPr>
              <p:spPr>
                <a:xfrm>
                  <a:off x="6709763" y="1097434"/>
                  <a:ext cx="0" cy="8398120"/>
                </a:xfrm>
                <a:prstGeom prst="line">
                  <a:avLst/>
                </a:prstGeom>
                <a:ln>
                  <a:solidFill>
                    <a:srgbClr val="92D050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Gerade Verbindung 24"/>
                <p:cNvCxnSpPr/>
                <p:nvPr/>
              </p:nvCxnSpPr>
              <p:spPr>
                <a:xfrm>
                  <a:off x="827509" y="1169442"/>
                  <a:ext cx="5882254" cy="0"/>
                </a:xfrm>
                <a:prstGeom prst="line">
                  <a:avLst/>
                </a:prstGeom>
                <a:ln>
                  <a:solidFill>
                    <a:srgbClr val="92D050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2" name="Rechteck 41"/>
              <p:cNvSpPr/>
              <p:nvPr/>
            </p:nvSpPr>
            <p:spPr>
              <a:xfrm>
                <a:off x="6709763" y="9522370"/>
                <a:ext cx="849912" cy="1169443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prstClr val="white"/>
                  </a:solidFill>
                </a:endParaRPr>
              </a:p>
            </p:txBody>
          </p:sp>
          <p:sp>
            <p:nvSpPr>
              <p:cNvPr id="43" name="Rechteck 42"/>
              <p:cNvSpPr/>
              <p:nvPr/>
            </p:nvSpPr>
            <p:spPr>
              <a:xfrm>
                <a:off x="-22403" y="9532352"/>
                <a:ext cx="849912" cy="1169443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prstClr val="white"/>
                  </a:solidFill>
                </a:endParaRPr>
              </a:p>
            </p:txBody>
          </p:sp>
          <p:sp>
            <p:nvSpPr>
              <p:cNvPr id="44" name="Rechteck 43"/>
              <p:cNvSpPr/>
              <p:nvPr/>
            </p:nvSpPr>
            <p:spPr>
              <a:xfrm>
                <a:off x="6736226" y="1"/>
                <a:ext cx="849912" cy="1169443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prstClr val="white"/>
                  </a:solidFill>
                </a:endParaRPr>
              </a:p>
            </p:txBody>
          </p:sp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1"/>
                <a:ext cx="858837" cy="11826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106" name="Rechteck 105"/>
            <p:cNvSpPr/>
            <p:nvPr/>
          </p:nvSpPr>
          <p:spPr>
            <a:xfrm rot="16200000">
              <a:off x="-84921" y="9961128"/>
              <a:ext cx="974947" cy="3077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accent1"/>
              </a:solidFill>
            </a:ln>
          </p:spPr>
          <p:txBody>
            <a:bodyPr wrap="none">
              <a:spAutoFit/>
            </a:bodyPr>
            <a:lstStyle/>
            <a:p>
              <a:r>
                <a:rPr lang="de-DE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= 3,30 cm</a:t>
              </a:r>
            </a:p>
          </p:txBody>
        </p:sp>
        <p:sp>
          <p:nvSpPr>
            <p:cNvPr id="109" name="Rechteck 108"/>
            <p:cNvSpPr/>
            <p:nvPr/>
          </p:nvSpPr>
          <p:spPr>
            <a:xfrm>
              <a:off x="-36830" y="9090322"/>
              <a:ext cx="864339" cy="2769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accent1"/>
              </a:solidFill>
            </a:ln>
          </p:spPr>
          <p:txBody>
            <a:bodyPr wrap="none">
              <a:spAutoFit/>
            </a:bodyPr>
            <a:lstStyle/>
            <a:p>
              <a:r>
                <a:rPr lang="de-DE" sz="12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= </a:t>
              </a:r>
              <a:r>
                <a:rPr lang="de-DE" sz="12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2,33 </a:t>
              </a:r>
              <a:r>
                <a:rPr lang="de-DE" sz="12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cm</a:t>
              </a:r>
            </a:p>
          </p:txBody>
        </p:sp>
        <p:sp>
          <p:nvSpPr>
            <p:cNvPr id="110" name="Rechteck 109"/>
            <p:cNvSpPr/>
            <p:nvPr/>
          </p:nvSpPr>
          <p:spPr>
            <a:xfrm rot="16200000">
              <a:off x="6614604" y="9961128"/>
              <a:ext cx="974947" cy="3077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accent1"/>
              </a:solidFill>
            </a:ln>
          </p:spPr>
          <p:txBody>
            <a:bodyPr wrap="none">
              <a:spAutoFit/>
            </a:bodyPr>
            <a:lstStyle/>
            <a:p>
              <a:r>
                <a:rPr lang="de-DE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= 3,30 cm</a:t>
              </a:r>
            </a:p>
          </p:txBody>
        </p:sp>
        <p:sp>
          <p:nvSpPr>
            <p:cNvPr id="111" name="Rechteck 110"/>
            <p:cNvSpPr/>
            <p:nvPr/>
          </p:nvSpPr>
          <p:spPr>
            <a:xfrm>
              <a:off x="6765330" y="9090322"/>
              <a:ext cx="864339" cy="2769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accent1"/>
              </a:solidFill>
            </a:ln>
          </p:spPr>
          <p:txBody>
            <a:bodyPr wrap="none">
              <a:spAutoFit/>
            </a:bodyPr>
            <a:lstStyle/>
            <a:p>
              <a:r>
                <a:rPr lang="de-DE" sz="12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= </a:t>
              </a:r>
              <a:r>
                <a:rPr lang="de-DE" sz="12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2,33 </a:t>
              </a:r>
              <a:r>
                <a:rPr lang="de-DE" sz="12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cm</a:t>
              </a:r>
            </a:p>
          </p:txBody>
        </p:sp>
      </p:grpSp>
      <p:sp>
        <p:nvSpPr>
          <p:cNvPr id="18" name="Textfeld 17"/>
          <p:cNvSpPr txBox="1"/>
          <p:nvPr/>
        </p:nvSpPr>
        <p:spPr>
          <a:xfrm>
            <a:off x="899517" y="1673498"/>
            <a:ext cx="4975189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de-DE" sz="1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Werke:</a:t>
            </a:r>
            <a:endParaRPr lang="de-DE" sz="1600" dirty="0">
              <a:solidFill>
                <a:prstClr val="black"/>
              </a:solidFill>
              <a:latin typeface="Arial"/>
              <a:ea typeface="Arial"/>
              <a:cs typeface="Times New Roman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1714208" y="1241450"/>
            <a:ext cx="4131259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Herr Mustermann, </a:t>
            </a:r>
            <a:r>
              <a:rPr lang="de-DE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Oberurseler Chronist</a:t>
            </a:r>
          </a:p>
        </p:txBody>
      </p:sp>
    </p:spTree>
    <p:extLst>
      <p:ext uri="{BB962C8B-B14F-4D97-AF65-F5344CB8AC3E}">
        <p14:creationId xmlns:p14="http://schemas.microsoft.com/office/powerpoint/2010/main" val="374875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/>
          <p:cNvGrpSpPr/>
          <p:nvPr/>
        </p:nvGrpSpPr>
        <p:grpSpPr>
          <a:xfrm>
            <a:off x="-36830" y="1"/>
            <a:ext cx="7666499" cy="10701794"/>
            <a:chOff x="-36830" y="1"/>
            <a:chExt cx="7666499" cy="10701794"/>
          </a:xfrm>
        </p:grpSpPr>
        <p:grpSp>
          <p:nvGrpSpPr>
            <p:cNvPr id="26" name="Gruppieren 25"/>
            <p:cNvGrpSpPr/>
            <p:nvPr/>
          </p:nvGrpSpPr>
          <p:grpSpPr>
            <a:xfrm>
              <a:off x="-22403" y="1"/>
              <a:ext cx="7608541" cy="10701794"/>
              <a:chOff x="-22403" y="1"/>
              <a:chExt cx="7608541" cy="10701794"/>
            </a:xfrm>
          </p:grpSpPr>
          <p:grpSp>
            <p:nvGrpSpPr>
              <p:cNvPr id="31" name="Gruppieren 30"/>
              <p:cNvGrpSpPr/>
              <p:nvPr/>
            </p:nvGrpSpPr>
            <p:grpSpPr>
              <a:xfrm>
                <a:off x="835723" y="1097434"/>
                <a:ext cx="5896442" cy="8424936"/>
                <a:chOff x="813321" y="1097434"/>
                <a:chExt cx="5896442" cy="8424936"/>
              </a:xfrm>
            </p:grpSpPr>
            <p:cxnSp>
              <p:nvCxnSpPr>
                <p:cNvPr id="24" name="Gerade Verbindung 23"/>
                <p:cNvCxnSpPr/>
                <p:nvPr/>
              </p:nvCxnSpPr>
              <p:spPr>
                <a:xfrm>
                  <a:off x="827509" y="9522370"/>
                  <a:ext cx="5882254" cy="0"/>
                </a:xfrm>
                <a:prstGeom prst="line">
                  <a:avLst/>
                </a:prstGeom>
                <a:ln>
                  <a:solidFill>
                    <a:srgbClr val="92D050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Gerade Verbindung 26"/>
                <p:cNvCxnSpPr/>
                <p:nvPr/>
              </p:nvCxnSpPr>
              <p:spPr>
                <a:xfrm flipH="1">
                  <a:off x="813321" y="1097434"/>
                  <a:ext cx="14188" cy="8398120"/>
                </a:xfrm>
                <a:prstGeom prst="line">
                  <a:avLst/>
                </a:prstGeom>
                <a:ln>
                  <a:solidFill>
                    <a:srgbClr val="92D050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Gerade Verbindung 27"/>
                <p:cNvCxnSpPr/>
                <p:nvPr/>
              </p:nvCxnSpPr>
              <p:spPr>
                <a:xfrm>
                  <a:off x="6709763" y="1097434"/>
                  <a:ext cx="0" cy="8398120"/>
                </a:xfrm>
                <a:prstGeom prst="line">
                  <a:avLst/>
                </a:prstGeom>
                <a:ln>
                  <a:solidFill>
                    <a:srgbClr val="92D050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Gerade Verbindung 24"/>
                <p:cNvCxnSpPr/>
                <p:nvPr/>
              </p:nvCxnSpPr>
              <p:spPr>
                <a:xfrm>
                  <a:off x="827509" y="1169442"/>
                  <a:ext cx="5882254" cy="0"/>
                </a:xfrm>
                <a:prstGeom prst="line">
                  <a:avLst/>
                </a:prstGeom>
                <a:ln>
                  <a:solidFill>
                    <a:srgbClr val="92D050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2" name="Rechteck 41"/>
              <p:cNvSpPr/>
              <p:nvPr/>
            </p:nvSpPr>
            <p:spPr>
              <a:xfrm>
                <a:off x="6709763" y="9522370"/>
                <a:ext cx="849912" cy="1169443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prstClr val="white"/>
                  </a:solidFill>
                </a:endParaRPr>
              </a:p>
            </p:txBody>
          </p:sp>
          <p:sp>
            <p:nvSpPr>
              <p:cNvPr id="43" name="Rechteck 42"/>
              <p:cNvSpPr/>
              <p:nvPr/>
            </p:nvSpPr>
            <p:spPr>
              <a:xfrm>
                <a:off x="-22403" y="9532352"/>
                <a:ext cx="849912" cy="1169443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prstClr val="white"/>
                  </a:solidFill>
                </a:endParaRPr>
              </a:p>
            </p:txBody>
          </p:sp>
          <p:sp>
            <p:nvSpPr>
              <p:cNvPr id="44" name="Rechteck 43"/>
              <p:cNvSpPr/>
              <p:nvPr/>
            </p:nvSpPr>
            <p:spPr>
              <a:xfrm>
                <a:off x="6736226" y="1"/>
                <a:ext cx="849912" cy="1169443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prstClr val="white"/>
                  </a:solidFill>
                </a:endParaRPr>
              </a:p>
            </p:txBody>
          </p:sp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1"/>
                <a:ext cx="858837" cy="11826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106" name="Rechteck 105"/>
            <p:cNvSpPr/>
            <p:nvPr/>
          </p:nvSpPr>
          <p:spPr>
            <a:xfrm rot="16200000">
              <a:off x="-84921" y="9961128"/>
              <a:ext cx="974947" cy="3077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accent1"/>
              </a:solidFill>
            </a:ln>
          </p:spPr>
          <p:txBody>
            <a:bodyPr wrap="none">
              <a:spAutoFit/>
            </a:bodyPr>
            <a:lstStyle/>
            <a:p>
              <a:r>
                <a:rPr lang="de-DE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= 3,30 cm</a:t>
              </a:r>
            </a:p>
          </p:txBody>
        </p:sp>
        <p:sp>
          <p:nvSpPr>
            <p:cNvPr id="109" name="Rechteck 108"/>
            <p:cNvSpPr/>
            <p:nvPr/>
          </p:nvSpPr>
          <p:spPr>
            <a:xfrm>
              <a:off x="-36830" y="9090322"/>
              <a:ext cx="864339" cy="2769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accent1"/>
              </a:solidFill>
            </a:ln>
          </p:spPr>
          <p:txBody>
            <a:bodyPr wrap="none">
              <a:spAutoFit/>
            </a:bodyPr>
            <a:lstStyle/>
            <a:p>
              <a:r>
                <a:rPr lang="de-DE" sz="12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= </a:t>
              </a:r>
              <a:r>
                <a:rPr lang="de-DE" sz="12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2,33 </a:t>
              </a:r>
              <a:r>
                <a:rPr lang="de-DE" sz="12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cm</a:t>
              </a:r>
            </a:p>
          </p:txBody>
        </p:sp>
        <p:sp>
          <p:nvSpPr>
            <p:cNvPr id="110" name="Rechteck 109"/>
            <p:cNvSpPr/>
            <p:nvPr/>
          </p:nvSpPr>
          <p:spPr>
            <a:xfrm rot="16200000">
              <a:off x="6614604" y="9961128"/>
              <a:ext cx="974947" cy="3077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accent1"/>
              </a:solidFill>
            </a:ln>
          </p:spPr>
          <p:txBody>
            <a:bodyPr wrap="none">
              <a:spAutoFit/>
            </a:bodyPr>
            <a:lstStyle/>
            <a:p>
              <a:r>
                <a:rPr lang="de-DE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= 3,30 cm</a:t>
              </a:r>
            </a:p>
          </p:txBody>
        </p:sp>
        <p:sp>
          <p:nvSpPr>
            <p:cNvPr id="111" name="Rechteck 110"/>
            <p:cNvSpPr/>
            <p:nvPr/>
          </p:nvSpPr>
          <p:spPr>
            <a:xfrm>
              <a:off x="6765330" y="9090322"/>
              <a:ext cx="864339" cy="2769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accent1"/>
              </a:solidFill>
            </a:ln>
          </p:spPr>
          <p:txBody>
            <a:bodyPr wrap="none">
              <a:spAutoFit/>
            </a:bodyPr>
            <a:lstStyle/>
            <a:p>
              <a:r>
                <a:rPr lang="de-DE" sz="12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= </a:t>
              </a:r>
              <a:r>
                <a:rPr lang="de-DE" sz="12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2,33 </a:t>
              </a:r>
              <a:r>
                <a:rPr lang="de-DE" sz="12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cm</a:t>
              </a:r>
            </a:p>
          </p:txBody>
        </p:sp>
      </p:grpSp>
      <p:sp>
        <p:nvSpPr>
          <p:cNvPr id="18" name="Textfeld 17"/>
          <p:cNvSpPr txBox="1"/>
          <p:nvPr/>
        </p:nvSpPr>
        <p:spPr>
          <a:xfrm>
            <a:off x="899517" y="1673498"/>
            <a:ext cx="4975189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de-DE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Veröffentlichungen</a:t>
            </a:r>
            <a:endParaRPr lang="de-DE" sz="1600" dirty="0">
              <a:solidFill>
                <a:prstClr val="black"/>
              </a:solidFill>
              <a:latin typeface="Arial"/>
              <a:ea typeface="Arial"/>
              <a:cs typeface="Times New Roman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1714208" y="1241450"/>
            <a:ext cx="4131259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Herr Mustermann, </a:t>
            </a:r>
            <a:r>
              <a:rPr lang="de-DE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Oberurseler Chronist</a:t>
            </a:r>
          </a:p>
        </p:txBody>
      </p:sp>
      <p:sp>
        <p:nvSpPr>
          <p:cNvPr id="22" name="Textfeld 21"/>
          <p:cNvSpPr txBox="1"/>
          <p:nvPr/>
        </p:nvSpPr>
        <p:spPr>
          <a:xfrm>
            <a:off x="3182117" y="9167266"/>
            <a:ext cx="1142256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de-DE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Reserve</a:t>
            </a:r>
            <a:endParaRPr lang="de-DE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774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/>
          <p:cNvGrpSpPr/>
          <p:nvPr/>
        </p:nvGrpSpPr>
        <p:grpSpPr>
          <a:xfrm>
            <a:off x="-36830" y="1"/>
            <a:ext cx="7666499" cy="10701794"/>
            <a:chOff x="-36830" y="1"/>
            <a:chExt cx="7666499" cy="10701794"/>
          </a:xfrm>
        </p:grpSpPr>
        <p:grpSp>
          <p:nvGrpSpPr>
            <p:cNvPr id="26" name="Gruppieren 25"/>
            <p:cNvGrpSpPr/>
            <p:nvPr/>
          </p:nvGrpSpPr>
          <p:grpSpPr>
            <a:xfrm>
              <a:off x="-22403" y="1"/>
              <a:ext cx="7608541" cy="10701794"/>
              <a:chOff x="-22403" y="1"/>
              <a:chExt cx="7608541" cy="10701794"/>
            </a:xfrm>
          </p:grpSpPr>
          <p:grpSp>
            <p:nvGrpSpPr>
              <p:cNvPr id="31" name="Gruppieren 30"/>
              <p:cNvGrpSpPr/>
              <p:nvPr/>
            </p:nvGrpSpPr>
            <p:grpSpPr>
              <a:xfrm>
                <a:off x="835723" y="1097434"/>
                <a:ext cx="5896442" cy="8424936"/>
                <a:chOff x="813321" y="1097434"/>
                <a:chExt cx="5896442" cy="8424936"/>
              </a:xfrm>
            </p:grpSpPr>
            <p:cxnSp>
              <p:nvCxnSpPr>
                <p:cNvPr id="24" name="Gerade Verbindung 23"/>
                <p:cNvCxnSpPr/>
                <p:nvPr/>
              </p:nvCxnSpPr>
              <p:spPr>
                <a:xfrm>
                  <a:off x="827509" y="9522370"/>
                  <a:ext cx="5882254" cy="0"/>
                </a:xfrm>
                <a:prstGeom prst="line">
                  <a:avLst/>
                </a:prstGeom>
                <a:ln>
                  <a:solidFill>
                    <a:srgbClr val="92D050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Gerade Verbindung 26"/>
                <p:cNvCxnSpPr/>
                <p:nvPr/>
              </p:nvCxnSpPr>
              <p:spPr>
                <a:xfrm flipH="1">
                  <a:off x="813321" y="1097434"/>
                  <a:ext cx="14188" cy="8398120"/>
                </a:xfrm>
                <a:prstGeom prst="line">
                  <a:avLst/>
                </a:prstGeom>
                <a:ln>
                  <a:solidFill>
                    <a:srgbClr val="92D050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Gerade Verbindung 27"/>
                <p:cNvCxnSpPr/>
                <p:nvPr/>
              </p:nvCxnSpPr>
              <p:spPr>
                <a:xfrm>
                  <a:off x="6709763" y="1097434"/>
                  <a:ext cx="0" cy="8398120"/>
                </a:xfrm>
                <a:prstGeom prst="line">
                  <a:avLst/>
                </a:prstGeom>
                <a:ln>
                  <a:solidFill>
                    <a:srgbClr val="92D050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Gerade Verbindung 24"/>
                <p:cNvCxnSpPr/>
                <p:nvPr/>
              </p:nvCxnSpPr>
              <p:spPr>
                <a:xfrm>
                  <a:off x="827509" y="1169442"/>
                  <a:ext cx="5882254" cy="0"/>
                </a:xfrm>
                <a:prstGeom prst="line">
                  <a:avLst/>
                </a:prstGeom>
                <a:ln>
                  <a:solidFill>
                    <a:srgbClr val="92D050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2" name="Rechteck 41"/>
              <p:cNvSpPr/>
              <p:nvPr/>
            </p:nvSpPr>
            <p:spPr>
              <a:xfrm>
                <a:off x="6709763" y="9522370"/>
                <a:ext cx="849912" cy="1169443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prstClr val="white"/>
                  </a:solidFill>
                </a:endParaRPr>
              </a:p>
            </p:txBody>
          </p:sp>
          <p:sp>
            <p:nvSpPr>
              <p:cNvPr id="43" name="Rechteck 42"/>
              <p:cNvSpPr/>
              <p:nvPr/>
            </p:nvSpPr>
            <p:spPr>
              <a:xfrm>
                <a:off x="-22403" y="9532352"/>
                <a:ext cx="849912" cy="1169443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prstClr val="white"/>
                  </a:solidFill>
                </a:endParaRPr>
              </a:p>
            </p:txBody>
          </p:sp>
          <p:sp>
            <p:nvSpPr>
              <p:cNvPr id="44" name="Rechteck 43"/>
              <p:cNvSpPr/>
              <p:nvPr/>
            </p:nvSpPr>
            <p:spPr>
              <a:xfrm>
                <a:off x="6736226" y="1"/>
                <a:ext cx="849912" cy="1169443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prstClr val="white"/>
                  </a:solidFill>
                </a:endParaRPr>
              </a:p>
            </p:txBody>
          </p:sp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1"/>
                <a:ext cx="858837" cy="11826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106" name="Rechteck 105"/>
            <p:cNvSpPr/>
            <p:nvPr/>
          </p:nvSpPr>
          <p:spPr>
            <a:xfrm rot="16200000">
              <a:off x="-84921" y="9961128"/>
              <a:ext cx="974947" cy="3077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accent1"/>
              </a:solidFill>
            </a:ln>
          </p:spPr>
          <p:txBody>
            <a:bodyPr wrap="none">
              <a:spAutoFit/>
            </a:bodyPr>
            <a:lstStyle/>
            <a:p>
              <a:r>
                <a:rPr lang="de-DE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= 3,30 cm</a:t>
              </a:r>
            </a:p>
          </p:txBody>
        </p:sp>
        <p:sp>
          <p:nvSpPr>
            <p:cNvPr id="109" name="Rechteck 108"/>
            <p:cNvSpPr/>
            <p:nvPr/>
          </p:nvSpPr>
          <p:spPr>
            <a:xfrm>
              <a:off x="-36830" y="9090322"/>
              <a:ext cx="864339" cy="2769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accent1"/>
              </a:solidFill>
            </a:ln>
          </p:spPr>
          <p:txBody>
            <a:bodyPr wrap="none">
              <a:spAutoFit/>
            </a:bodyPr>
            <a:lstStyle/>
            <a:p>
              <a:r>
                <a:rPr lang="de-DE" sz="12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= </a:t>
              </a:r>
              <a:r>
                <a:rPr lang="de-DE" sz="12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2,33 </a:t>
              </a:r>
              <a:r>
                <a:rPr lang="de-DE" sz="12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cm</a:t>
              </a:r>
            </a:p>
          </p:txBody>
        </p:sp>
        <p:sp>
          <p:nvSpPr>
            <p:cNvPr id="110" name="Rechteck 109"/>
            <p:cNvSpPr/>
            <p:nvPr/>
          </p:nvSpPr>
          <p:spPr>
            <a:xfrm rot="16200000">
              <a:off x="6614604" y="9961128"/>
              <a:ext cx="974947" cy="3077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accent1"/>
              </a:solidFill>
            </a:ln>
          </p:spPr>
          <p:txBody>
            <a:bodyPr wrap="none">
              <a:spAutoFit/>
            </a:bodyPr>
            <a:lstStyle/>
            <a:p>
              <a:r>
                <a:rPr lang="de-DE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= 3,30 cm</a:t>
              </a:r>
            </a:p>
          </p:txBody>
        </p:sp>
        <p:sp>
          <p:nvSpPr>
            <p:cNvPr id="111" name="Rechteck 110"/>
            <p:cNvSpPr/>
            <p:nvPr/>
          </p:nvSpPr>
          <p:spPr>
            <a:xfrm>
              <a:off x="6765330" y="9090322"/>
              <a:ext cx="864339" cy="2769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accent1"/>
              </a:solidFill>
            </a:ln>
          </p:spPr>
          <p:txBody>
            <a:bodyPr wrap="none">
              <a:spAutoFit/>
            </a:bodyPr>
            <a:lstStyle/>
            <a:p>
              <a:r>
                <a:rPr lang="de-DE" sz="12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= </a:t>
              </a:r>
              <a:r>
                <a:rPr lang="de-DE" sz="12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2,33 </a:t>
              </a:r>
              <a:r>
                <a:rPr lang="de-DE" sz="12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cm</a:t>
              </a:r>
            </a:p>
          </p:txBody>
        </p:sp>
      </p:grpSp>
      <p:sp>
        <p:nvSpPr>
          <p:cNvPr id="18" name="Textfeld 17"/>
          <p:cNvSpPr txBox="1"/>
          <p:nvPr/>
        </p:nvSpPr>
        <p:spPr>
          <a:xfrm>
            <a:off x="899517" y="1673498"/>
            <a:ext cx="4975189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de-DE" sz="1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Werke:</a:t>
            </a:r>
            <a:endParaRPr lang="de-DE" sz="1600" dirty="0">
              <a:solidFill>
                <a:prstClr val="black"/>
              </a:solidFill>
              <a:latin typeface="Arial"/>
              <a:ea typeface="Arial"/>
              <a:cs typeface="Times New Roman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1714208" y="1241450"/>
            <a:ext cx="4131259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Herr Mustermann, </a:t>
            </a:r>
            <a:r>
              <a:rPr lang="de-DE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Oberurseler Chronist</a:t>
            </a:r>
          </a:p>
        </p:txBody>
      </p:sp>
      <p:sp>
        <p:nvSpPr>
          <p:cNvPr id="22" name="Textfeld 21"/>
          <p:cNvSpPr txBox="1"/>
          <p:nvPr/>
        </p:nvSpPr>
        <p:spPr>
          <a:xfrm>
            <a:off x="3182117" y="9167266"/>
            <a:ext cx="1142256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de-DE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Reserve</a:t>
            </a:r>
            <a:endParaRPr lang="de-DE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470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/>
          <p:cNvGrpSpPr/>
          <p:nvPr/>
        </p:nvGrpSpPr>
        <p:grpSpPr>
          <a:xfrm>
            <a:off x="-36830" y="1"/>
            <a:ext cx="7666499" cy="10701794"/>
            <a:chOff x="-36830" y="1"/>
            <a:chExt cx="7666499" cy="10701794"/>
          </a:xfrm>
        </p:grpSpPr>
        <p:grpSp>
          <p:nvGrpSpPr>
            <p:cNvPr id="26" name="Gruppieren 25"/>
            <p:cNvGrpSpPr/>
            <p:nvPr/>
          </p:nvGrpSpPr>
          <p:grpSpPr>
            <a:xfrm>
              <a:off x="-22403" y="1"/>
              <a:ext cx="7608541" cy="10701794"/>
              <a:chOff x="-22403" y="1"/>
              <a:chExt cx="7608541" cy="10701794"/>
            </a:xfrm>
          </p:grpSpPr>
          <p:grpSp>
            <p:nvGrpSpPr>
              <p:cNvPr id="31" name="Gruppieren 30"/>
              <p:cNvGrpSpPr/>
              <p:nvPr/>
            </p:nvGrpSpPr>
            <p:grpSpPr>
              <a:xfrm>
                <a:off x="835723" y="1097434"/>
                <a:ext cx="5896442" cy="8424936"/>
                <a:chOff x="813321" y="1097434"/>
                <a:chExt cx="5896442" cy="8424936"/>
              </a:xfrm>
            </p:grpSpPr>
            <p:cxnSp>
              <p:nvCxnSpPr>
                <p:cNvPr id="24" name="Gerade Verbindung 23"/>
                <p:cNvCxnSpPr/>
                <p:nvPr/>
              </p:nvCxnSpPr>
              <p:spPr>
                <a:xfrm>
                  <a:off x="827509" y="9522370"/>
                  <a:ext cx="5882254" cy="0"/>
                </a:xfrm>
                <a:prstGeom prst="line">
                  <a:avLst/>
                </a:prstGeom>
                <a:ln>
                  <a:solidFill>
                    <a:srgbClr val="92D050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Gerade Verbindung 26"/>
                <p:cNvCxnSpPr/>
                <p:nvPr/>
              </p:nvCxnSpPr>
              <p:spPr>
                <a:xfrm flipH="1">
                  <a:off x="813321" y="1097434"/>
                  <a:ext cx="14188" cy="8398120"/>
                </a:xfrm>
                <a:prstGeom prst="line">
                  <a:avLst/>
                </a:prstGeom>
                <a:ln>
                  <a:solidFill>
                    <a:srgbClr val="92D050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Gerade Verbindung 27"/>
                <p:cNvCxnSpPr/>
                <p:nvPr/>
              </p:nvCxnSpPr>
              <p:spPr>
                <a:xfrm>
                  <a:off x="6709763" y="1097434"/>
                  <a:ext cx="0" cy="8398120"/>
                </a:xfrm>
                <a:prstGeom prst="line">
                  <a:avLst/>
                </a:prstGeom>
                <a:ln>
                  <a:solidFill>
                    <a:srgbClr val="92D050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Gerade Verbindung 24"/>
                <p:cNvCxnSpPr/>
                <p:nvPr/>
              </p:nvCxnSpPr>
              <p:spPr>
                <a:xfrm>
                  <a:off x="827509" y="1169442"/>
                  <a:ext cx="5882254" cy="0"/>
                </a:xfrm>
                <a:prstGeom prst="line">
                  <a:avLst/>
                </a:prstGeom>
                <a:ln>
                  <a:solidFill>
                    <a:srgbClr val="92D050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2" name="Rechteck 41"/>
              <p:cNvSpPr/>
              <p:nvPr/>
            </p:nvSpPr>
            <p:spPr>
              <a:xfrm>
                <a:off x="6709763" y="9522370"/>
                <a:ext cx="849912" cy="1169443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prstClr val="white"/>
                  </a:solidFill>
                </a:endParaRPr>
              </a:p>
            </p:txBody>
          </p:sp>
          <p:sp>
            <p:nvSpPr>
              <p:cNvPr id="43" name="Rechteck 42"/>
              <p:cNvSpPr/>
              <p:nvPr/>
            </p:nvSpPr>
            <p:spPr>
              <a:xfrm>
                <a:off x="-22403" y="9532352"/>
                <a:ext cx="849912" cy="1169443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prstClr val="white"/>
                  </a:solidFill>
                </a:endParaRPr>
              </a:p>
            </p:txBody>
          </p:sp>
          <p:sp>
            <p:nvSpPr>
              <p:cNvPr id="44" name="Rechteck 43"/>
              <p:cNvSpPr/>
              <p:nvPr/>
            </p:nvSpPr>
            <p:spPr>
              <a:xfrm>
                <a:off x="6736226" y="1"/>
                <a:ext cx="849912" cy="1169443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prstClr val="white"/>
                  </a:solidFill>
                </a:endParaRPr>
              </a:p>
            </p:txBody>
          </p:sp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1"/>
                <a:ext cx="858837" cy="11826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106" name="Rechteck 105"/>
            <p:cNvSpPr/>
            <p:nvPr/>
          </p:nvSpPr>
          <p:spPr>
            <a:xfrm rot="16200000">
              <a:off x="-84921" y="9961128"/>
              <a:ext cx="974947" cy="3077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accent1"/>
              </a:solidFill>
            </a:ln>
          </p:spPr>
          <p:txBody>
            <a:bodyPr wrap="none">
              <a:spAutoFit/>
            </a:bodyPr>
            <a:lstStyle/>
            <a:p>
              <a:r>
                <a:rPr lang="de-DE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= 3,30 cm</a:t>
              </a:r>
            </a:p>
          </p:txBody>
        </p:sp>
        <p:sp>
          <p:nvSpPr>
            <p:cNvPr id="109" name="Rechteck 108"/>
            <p:cNvSpPr/>
            <p:nvPr/>
          </p:nvSpPr>
          <p:spPr>
            <a:xfrm>
              <a:off x="-36830" y="9090322"/>
              <a:ext cx="864339" cy="2769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accent1"/>
              </a:solidFill>
            </a:ln>
          </p:spPr>
          <p:txBody>
            <a:bodyPr wrap="none">
              <a:spAutoFit/>
            </a:bodyPr>
            <a:lstStyle/>
            <a:p>
              <a:r>
                <a:rPr lang="de-DE" sz="12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= </a:t>
              </a:r>
              <a:r>
                <a:rPr lang="de-DE" sz="12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2,33 </a:t>
              </a:r>
              <a:r>
                <a:rPr lang="de-DE" sz="12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cm</a:t>
              </a:r>
            </a:p>
          </p:txBody>
        </p:sp>
        <p:sp>
          <p:nvSpPr>
            <p:cNvPr id="110" name="Rechteck 109"/>
            <p:cNvSpPr/>
            <p:nvPr/>
          </p:nvSpPr>
          <p:spPr>
            <a:xfrm rot="16200000">
              <a:off x="6614604" y="9961128"/>
              <a:ext cx="974947" cy="3077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accent1"/>
              </a:solidFill>
            </a:ln>
          </p:spPr>
          <p:txBody>
            <a:bodyPr wrap="none">
              <a:spAutoFit/>
            </a:bodyPr>
            <a:lstStyle/>
            <a:p>
              <a:r>
                <a:rPr lang="de-DE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= 3,30 cm</a:t>
              </a:r>
            </a:p>
          </p:txBody>
        </p:sp>
        <p:sp>
          <p:nvSpPr>
            <p:cNvPr id="111" name="Rechteck 110"/>
            <p:cNvSpPr/>
            <p:nvPr/>
          </p:nvSpPr>
          <p:spPr>
            <a:xfrm>
              <a:off x="6765330" y="9090322"/>
              <a:ext cx="864339" cy="2769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accent1"/>
              </a:solidFill>
            </a:ln>
          </p:spPr>
          <p:txBody>
            <a:bodyPr wrap="none">
              <a:spAutoFit/>
            </a:bodyPr>
            <a:lstStyle/>
            <a:p>
              <a:r>
                <a:rPr lang="de-DE" sz="12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= </a:t>
              </a:r>
              <a:r>
                <a:rPr lang="de-DE" sz="12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2,33 </a:t>
              </a:r>
              <a:r>
                <a:rPr lang="de-DE" sz="12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cm</a:t>
              </a:r>
            </a:p>
          </p:txBody>
        </p:sp>
      </p:grpSp>
      <p:sp>
        <p:nvSpPr>
          <p:cNvPr id="18" name="Textfeld 17"/>
          <p:cNvSpPr txBox="1"/>
          <p:nvPr/>
        </p:nvSpPr>
        <p:spPr>
          <a:xfrm>
            <a:off x="899517" y="1673498"/>
            <a:ext cx="4975189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de-DE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Veröffentlichungen</a:t>
            </a:r>
            <a:endParaRPr lang="de-DE" sz="1600" dirty="0">
              <a:solidFill>
                <a:prstClr val="black"/>
              </a:solidFill>
              <a:latin typeface="Arial"/>
              <a:ea typeface="Arial"/>
              <a:cs typeface="Times New Roman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1714208" y="1241450"/>
            <a:ext cx="4131259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Herr Mustermann, </a:t>
            </a:r>
            <a:r>
              <a:rPr lang="de-DE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Oberurseler Chronist</a:t>
            </a:r>
          </a:p>
        </p:txBody>
      </p:sp>
      <p:sp>
        <p:nvSpPr>
          <p:cNvPr id="22" name="Text Box 9"/>
          <p:cNvSpPr txBox="1">
            <a:spLocks noChangeArrowheads="1"/>
          </p:cNvSpPr>
          <p:nvPr/>
        </p:nvSpPr>
        <p:spPr bwMode="auto">
          <a:xfrm>
            <a:off x="5940077" y="9187301"/>
            <a:ext cx="704850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eaLnBrk="0" hangingPunct="0">
              <a:spcBef>
                <a:spcPct val="20000"/>
              </a:spcBef>
              <a:buFont typeface="Arial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eaLnBrk="0" hangingPunct="0">
              <a:spcBef>
                <a:spcPct val="20000"/>
              </a:spcBef>
              <a:buFont typeface="Arial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eaLnBrk="0" hangingPunct="0">
              <a:spcBef>
                <a:spcPct val="20000"/>
              </a:spcBef>
              <a:buFont typeface="Arial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800" dirty="0" err="1" smtClean="0">
                <a:solidFill>
                  <a:srgbClr val="000000"/>
                </a:solidFill>
                <a:latin typeface="Verdana" pitchFamily="34" charset="0"/>
              </a:rPr>
              <a:t>HMuster</a:t>
            </a:r>
            <a:endParaRPr lang="de-DE" altLang="de-DE" sz="800" dirty="0">
              <a:solidFill>
                <a:srgbClr val="000000"/>
              </a:solidFill>
              <a:latin typeface="Verdana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800" dirty="0" smtClean="0">
                <a:solidFill>
                  <a:srgbClr val="000000"/>
                </a:solidFill>
                <a:latin typeface="Verdana" pitchFamily="34" charset="0"/>
              </a:rPr>
              <a:t>12102021</a:t>
            </a:r>
            <a:endParaRPr lang="de-DE" altLang="de-DE" sz="800" dirty="0">
              <a:solidFill>
                <a:srgbClr val="000000"/>
              </a:solidFill>
              <a:latin typeface="Verdana" pitchFamily="34" charset="0"/>
            </a:endParaRPr>
          </a:p>
        </p:txBody>
      </p:sp>
      <p:grpSp>
        <p:nvGrpSpPr>
          <p:cNvPr id="23" name="Gruppieren 22"/>
          <p:cNvGrpSpPr/>
          <p:nvPr/>
        </p:nvGrpSpPr>
        <p:grpSpPr>
          <a:xfrm>
            <a:off x="6678756" y="8965821"/>
            <a:ext cx="3318758" cy="1323439"/>
            <a:chOff x="6948189" y="5129882"/>
            <a:chExt cx="3318758" cy="1323439"/>
          </a:xfrm>
        </p:grpSpPr>
        <p:sp>
          <p:nvSpPr>
            <p:cNvPr id="29" name="Textfeld 28"/>
            <p:cNvSpPr txBox="1"/>
            <p:nvPr/>
          </p:nvSpPr>
          <p:spPr>
            <a:xfrm>
              <a:off x="8388349" y="5129882"/>
              <a:ext cx="1878598" cy="1323439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de-DE" sz="20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Einfügen </a:t>
              </a:r>
            </a:p>
            <a:p>
              <a:r>
                <a:rPr lang="de-DE" sz="20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Zeichen/ Namenskürzel u. Datum</a:t>
              </a:r>
              <a:endParaRPr lang="de-DE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Pfeil nach rechts 29"/>
            <p:cNvSpPr/>
            <p:nvPr/>
          </p:nvSpPr>
          <p:spPr>
            <a:xfrm rot="10800000">
              <a:off x="6948189" y="5296494"/>
              <a:ext cx="1440160" cy="461665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3" name="Textfeld 2"/>
          <p:cNvSpPr txBox="1"/>
          <p:nvPr/>
        </p:nvSpPr>
        <p:spPr>
          <a:xfrm>
            <a:off x="5896295" y="3344833"/>
            <a:ext cx="1944216" cy="400110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e-DE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Letzte Seite</a:t>
            </a:r>
            <a:endParaRPr lang="de-DE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2162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162</Words>
  <Application>Microsoft Office PowerPoint</Application>
  <PresentationFormat>Benutzerdefiniert</PresentationFormat>
  <Paragraphs>61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2" baseType="lpstr">
      <vt:lpstr>Microsoft YaHei</vt:lpstr>
      <vt:lpstr>Arial</vt:lpstr>
      <vt:lpstr>Calibri</vt:lpstr>
      <vt:lpstr>Times New Roman</vt:lpstr>
      <vt:lpstr>Verdana</vt:lpstr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cp:lastModifiedBy>Windows-Benutzer</cp:lastModifiedBy>
  <cp:revision>12</cp:revision>
  <cp:lastPrinted>2017-05-01T16:37:46Z</cp:lastPrinted>
  <dcterms:created xsi:type="dcterms:W3CDTF">2010-12-10T18:40:46Z</dcterms:created>
  <dcterms:modified xsi:type="dcterms:W3CDTF">2021-10-09T19:07:47Z</dcterms:modified>
</cp:coreProperties>
</file>