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672" r:id="rId2"/>
  </p:sldMasterIdLst>
  <p:notesMasterIdLst>
    <p:notesMasterId r:id="rId16"/>
  </p:notesMasterIdLst>
  <p:handoutMasterIdLst>
    <p:handoutMasterId r:id="rId17"/>
  </p:handoutMasterIdLst>
  <p:sldIdLst>
    <p:sldId id="335" r:id="rId3"/>
    <p:sldId id="336" r:id="rId4"/>
    <p:sldId id="337" r:id="rId5"/>
    <p:sldId id="338" r:id="rId6"/>
    <p:sldId id="339" r:id="rId7"/>
    <p:sldId id="340" r:id="rId8"/>
    <p:sldId id="331" r:id="rId9"/>
    <p:sldId id="330" r:id="rId10"/>
    <p:sldId id="318" r:id="rId11"/>
    <p:sldId id="327" r:id="rId12"/>
    <p:sldId id="328" r:id="rId13"/>
    <p:sldId id="334" r:id="rId14"/>
    <p:sldId id="341" r:id="rId15"/>
  </p:sldIdLst>
  <p:sldSz cx="7559675" cy="10691813"/>
  <p:notesSz cx="6858000" cy="987425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icrosoft YaHei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icrosoft YaHei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icrosoft YaHei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icrosoft YaHei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icrosoft YaHei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icrosoft YaHei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icrosoft YaHei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icrosoft YaHei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icrosoft YaHei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77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59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D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971" autoAdjust="0"/>
    <p:restoredTop sz="94660"/>
  </p:normalViewPr>
  <p:slideViewPr>
    <p:cSldViewPr showGuides="1">
      <p:cViewPr varScale="1">
        <p:scale>
          <a:sx n="42" d="100"/>
          <a:sy n="42" d="100"/>
        </p:scale>
        <p:origin x="2592" y="66"/>
      </p:cViewPr>
      <p:guideLst>
        <p:guide orient="horz" pos="2777"/>
        <p:guide pos="2381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814"/>
    </p:cViewPr>
  </p:sorterViewPr>
  <p:notesViewPr>
    <p:cSldViewPr showGuides="1">
      <p:cViewPr varScale="1">
        <p:scale>
          <a:sx n="47" d="100"/>
          <a:sy n="47" d="100"/>
        </p:scale>
        <p:origin x="-2982" y="-114"/>
      </p:cViewPr>
      <p:guideLst>
        <p:guide orient="horz" pos="285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24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324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F292E67-2F10-41C2-B142-6C5FC877707D}" type="datetimeFigureOut">
              <a:rPr lang="de-DE"/>
              <a:pPr>
                <a:defRPr/>
              </a:pPr>
              <a:t>09.10.2021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9435"/>
            <a:ext cx="2971800" cy="4932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9379435"/>
            <a:ext cx="2971800" cy="4932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38A8248-703B-4FFF-AC46-8B8C8059C5A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4558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1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11" name="AutoShape 2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12" name="AutoShape 3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13" name="AutoShape 4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14" name="AutoShape 5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15" name="AutoShape 6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16" name="AutoShape 7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17" name="AutoShape 8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18" name="AutoShape 9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19" name="AutoShape 10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20" name="AutoShape 11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21" name="AutoShape 12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22" name="AutoShape 13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23" name="AutoShape 14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24" name="AutoShape 15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25" name="AutoShape 16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26" name="AutoShape 17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27" name="AutoShape 18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28" name="AutoShape 19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29" name="AutoShape 20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30" name="AutoShape 21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31" name="AutoShape 22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32" name="AutoShape 23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33" name="AutoShape 24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34" name="AutoShape 25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35" name="AutoShape 26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36" name="AutoShape 27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37" name="AutoShape 28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38" name="AutoShape 29"/>
          <p:cNvSpPr>
            <a:spLocks noChangeArrowheads="1"/>
          </p:cNvSpPr>
          <p:nvPr/>
        </p:nvSpPr>
        <p:spPr bwMode="auto">
          <a:xfrm>
            <a:off x="0" y="0"/>
            <a:ext cx="6858000" cy="9872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2078" name="Rectangle 30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25763" cy="44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79" name="Rectangle 31"/>
          <p:cNvSpPr>
            <a:spLocks noGrp="1" noChangeArrowheads="1"/>
          </p:cNvSpPr>
          <p:nvPr>
            <p:ph type="dt"/>
          </p:nvPr>
        </p:nvSpPr>
        <p:spPr bwMode="auto">
          <a:xfrm>
            <a:off x="3886203" y="0"/>
            <a:ext cx="2925763" cy="44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41" name="Rectangle 3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833563" y="366713"/>
            <a:ext cx="3144837" cy="44481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81" name="Rectangle 33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689718"/>
            <a:ext cx="4983163" cy="4398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  <p:sp>
        <p:nvSpPr>
          <p:cNvPr id="2082" name="Rectangle 34"/>
          <p:cNvSpPr>
            <a:spLocks noGrp="1" noChangeArrowheads="1"/>
          </p:cNvSpPr>
          <p:nvPr>
            <p:ph type="ftr"/>
          </p:nvPr>
        </p:nvSpPr>
        <p:spPr bwMode="auto">
          <a:xfrm>
            <a:off x="0" y="9379435"/>
            <a:ext cx="2925763" cy="44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83" name="Rectangle 35"/>
          <p:cNvSpPr>
            <a:spLocks noGrp="1" noChangeArrowheads="1"/>
          </p:cNvSpPr>
          <p:nvPr>
            <p:ph type="sldNum"/>
          </p:nvPr>
        </p:nvSpPr>
        <p:spPr bwMode="auto">
          <a:xfrm>
            <a:off x="3886203" y="9379435"/>
            <a:ext cx="2925763" cy="44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2F48AB7-E1C1-4AED-B2CE-6B67CFAE34B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8422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6976" y="3321394"/>
            <a:ext cx="6425724" cy="229181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33953" y="6058694"/>
            <a:ext cx="5291773" cy="27323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8BDE2-E6F3-4699-B623-DD26B5B053B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5624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4A179-F17A-4FB0-965B-F363F275137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200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4531870" y="668242"/>
            <a:ext cx="1405627" cy="14221101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12364" y="668242"/>
            <a:ext cx="4093512" cy="14221101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357B8-51B6-4113-9799-B3985E6BE3E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8639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566735" y="3321045"/>
            <a:ext cx="6426202" cy="229234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 txBox="1">
            <a:spLocks noGrp="1"/>
          </p:cNvSpPr>
          <p:nvPr>
            <p:ph type="subTitle" idx="1"/>
          </p:nvPr>
        </p:nvSpPr>
        <p:spPr>
          <a:xfrm>
            <a:off x="1133471" y="6059491"/>
            <a:ext cx="5292720" cy="2732090"/>
          </a:xfrm>
        </p:spPr>
        <p:txBody>
          <a:bodyPr anchorCtr="1"/>
          <a:lstStyle>
            <a:lvl1pPr marL="0" indent="0" algn="ctr">
              <a:tabLst>
                <a:tab pos="342717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362" algn="l"/>
                <a:tab pos="5390644" algn="l"/>
                <a:tab pos="5839916" algn="l"/>
                <a:tab pos="6289197" algn="l"/>
                <a:tab pos="6738478" algn="l"/>
                <a:tab pos="7187760" algn="l"/>
                <a:tab pos="7637041" algn="l"/>
                <a:tab pos="8086322" algn="l"/>
                <a:tab pos="8535594" algn="l"/>
                <a:tab pos="8984876" algn="l"/>
              </a:tabLst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2989934-4A0D-4229-9ADF-967152177211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751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9A8CF28-9E58-4928-B520-0E4CACB011DF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439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596902" y="6870701"/>
            <a:ext cx="6426202" cy="2124078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596902" y="4532315"/>
            <a:ext cx="6426202" cy="2338385"/>
          </a:xfrm>
        </p:spPr>
        <p:txBody>
          <a:bodyPr anchor="b"/>
          <a:lstStyle>
            <a:lvl1pPr marL="0" indent="0">
              <a:tabLst>
                <a:tab pos="342717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362" algn="l"/>
                <a:tab pos="5390644" algn="l"/>
                <a:tab pos="5839916" algn="l"/>
                <a:tab pos="6289197" algn="l"/>
                <a:tab pos="6738478" algn="l"/>
                <a:tab pos="7187760" algn="l"/>
                <a:tab pos="7637041" algn="l"/>
                <a:tab pos="8086322" algn="l"/>
                <a:tab pos="8535594" algn="l"/>
                <a:tab pos="8984876" algn="l"/>
              </a:tabLst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59A1BF-4B2C-4C41-9ECA-5385ED229BCD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274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566735" y="3087691"/>
            <a:ext cx="3128957" cy="78470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idx="2"/>
          </p:nvPr>
        </p:nvSpPr>
        <p:spPr>
          <a:xfrm>
            <a:off x="3848096" y="3087691"/>
            <a:ext cx="3128967" cy="78470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58BDCA-AAB4-4DD5-B645-1105C5DF7ACA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184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377820" y="428625"/>
            <a:ext cx="6804022" cy="178117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377820" y="2393954"/>
            <a:ext cx="3340102" cy="996952"/>
          </a:xfrm>
        </p:spPr>
        <p:txBody>
          <a:bodyPr anchor="b"/>
          <a:lstStyle>
            <a:lvl1pPr marL="0" indent="0">
              <a:tabLst>
                <a:tab pos="342717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362" algn="l"/>
                <a:tab pos="5390644" algn="l"/>
                <a:tab pos="5839916" algn="l"/>
                <a:tab pos="6289197" algn="l"/>
                <a:tab pos="6738478" algn="l"/>
                <a:tab pos="7187760" algn="l"/>
                <a:tab pos="7637041" algn="l"/>
                <a:tab pos="8086322" algn="l"/>
                <a:tab pos="8535594" algn="l"/>
                <a:tab pos="8984876" algn="l"/>
              </a:tabLst>
              <a:defRPr sz="2400" b="1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idx="2"/>
          </p:nvPr>
        </p:nvSpPr>
        <p:spPr>
          <a:xfrm>
            <a:off x="377820" y="3390896"/>
            <a:ext cx="3340102" cy="61594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 txBox="1">
            <a:spLocks noGrp="1"/>
          </p:cNvSpPr>
          <p:nvPr>
            <p:ph type="body" idx="3"/>
          </p:nvPr>
        </p:nvSpPr>
        <p:spPr>
          <a:xfrm>
            <a:off x="3840159" y="2393954"/>
            <a:ext cx="3341683" cy="996952"/>
          </a:xfrm>
        </p:spPr>
        <p:txBody>
          <a:bodyPr anchor="b"/>
          <a:lstStyle>
            <a:lvl1pPr marL="0" indent="0">
              <a:tabLst>
                <a:tab pos="342717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362" algn="l"/>
                <a:tab pos="5390644" algn="l"/>
                <a:tab pos="5839916" algn="l"/>
                <a:tab pos="6289197" algn="l"/>
                <a:tab pos="6738478" algn="l"/>
                <a:tab pos="7187760" algn="l"/>
                <a:tab pos="7637041" algn="l"/>
                <a:tab pos="8086322" algn="l"/>
                <a:tab pos="8535594" algn="l"/>
                <a:tab pos="8984876" algn="l"/>
              </a:tabLst>
              <a:defRPr sz="2400" b="1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 txBox="1">
            <a:spLocks noGrp="1"/>
          </p:cNvSpPr>
          <p:nvPr>
            <p:ph idx="4"/>
          </p:nvPr>
        </p:nvSpPr>
        <p:spPr>
          <a:xfrm>
            <a:off x="3840159" y="3390896"/>
            <a:ext cx="3341683" cy="61594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8" name="Fußzeilenplatzhalt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9" name="Foliennummernplatzhalt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47A139-6F0B-445A-BCB1-57061629EA4D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52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4" name="Fußzeilenplatzhalt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A51C7C0-87C3-40FE-9F29-7F2DFF029889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530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3" name="Fußzeilenplatzhalt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4" name="Foliennummernplatzhalt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A1C6848-3E53-42D1-85B0-A253C3508E36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304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377820" y="425452"/>
            <a:ext cx="2487616" cy="1811334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2955926" y="425452"/>
            <a:ext cx="4225927" cy="912495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377820" y="2236786"/>
            <a:ext cx="2487616" cy="7313608"/>
          </a:xfrm>
        </p:spPr>
        <p:txBody>
          <a:bodyPr/>
          <a:lstStyle>
            <a:lvl1pPr marL="0" indent="0">
              <a:tabLst>
                <a:tab pos="342717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362" algn="l"/>
                <a:tab pos="5390644" algn="l"/>
                <a:tab pos="5839916" algn="l"/>
                <a:tab pos="6289197" algn="l"/>
                <a:tab pos="6738478" algn="l"/>
                <a:tab pos="7187760" algn="l"/>
                <a:tab pos="7637041" algn="l"/>
                <a:tab pos="8086322" algn="l"/>
                <a:tab pos="8535594" algn="l"/>
                <a:tab pos="8984876" algn="l"/>
              </a:tabLst>
              <a:defRPr sz="14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0C339F-73FC-4D3B-91B2-DAFB3A6C71C8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200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09C26-C2EB-4FE0-8067-6F7CC758D12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21331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481135" y="7485058"/>
            <a:ext cx="4537079" cy="882652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 txBox="1">
            <a:spLocks noGrp="1"/>
          </p:cNvSpPr>
          <p:nvPr>
            <p:ph type="pic" idx="1"/>
          </p:nvPr>
        </p:nvSpPr>
        <p:spPr>
          <a:xfrm>
            <a:off x="1481135" y="955676"/>
            <a:ext cx="4537079" cy="6415092"/>
          </a:xfrm>
        </p:spPr>
        <p:txBody>
          <a:bodyPr/>
          <a:lstStyle>
            <a:lvl1pPr marL="0" indent="0">
              <a:tabLst>
                <a:tab pos="342717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362" algn="l"/>
                <a:tab pos="5390644" algn="l"/>
                <a:tab pos="5839916" algn="l"/>
                <a:tab pos="6289197" algn="l"/>
                <a:tab pos="6738478" algn="l"/>
                <a:tab pos="7187760" algn="l"/>
                <a:tab pos="7637041" algn="l"/>
                <a:tab pos="8086322" algn="l"/>
                <a:tab pos="8535594" algn="l"/>
                <a:tab pos="8984876" algn="l"/>
              </a:tabLst>
              <a:defRPr sz="3200"/>
            </a:lvl1pPr>
          </a:lstStyle>
          <a:p>
            <a:pPr lvl="0"/>
            <a:endParaRPr lang="de-DE"/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1481135" y="8367710"/>
            <a:ext cx="4537079" cy="1255708"/>
          </a:xfrm>
        </p:spPr>
        <p:txBody>
          <a:bodyPr/>
          <a:lstStyle>
            <a:lvl1pPr marL="0" indent="0">
              <a:tabLst>
                <a:tab pos="342717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362" algn="l"/>
                <a:tab pos="5390644" algn="l"/>
                <a:tab pos="5839916" algn="l"/>
                <a:tab pos="6289197" algn="l"/>
                <a:tab pos="6738478" algn="l"/>
                <a:tab pos="7187760" algn="l"/>
                <a:tab pos="7637041" algn="l"/>
                <a:tab pos="8086322" algn="l"/>
                <a:tab pos="8535594" algn="l"/>
                <a:tab pos="8984876" algn="l"/>
              </a:tabLst>
              <a:defRPr sz="14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D8E42F-6B2D-4071-ADE9-E2496132E264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501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10A2AE-6C06-490A-B43A-0B24AABFB08A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340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 txBox="1">
            <a:spLocks noGrp="1"/>
          </p:cNvSpPr>
          <p:nvPr>
            <p:ph type="title" orient="vert"/>
          </p:nvPr>
        </p:nvSpPr>
        <p:spPr>
          <a:xfrm>
            <a:off x="5375272" y="696909"/>
            <a:ext cx="1601791" cy="10237786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>
          <a:xfrm>
            <a:off x="566735" y="696909"/>
            <a:ext cx="4656133" cy="10237786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B1455B2-F0F7-4B1A-A24B-9DFFAA72C234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979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7162" y="6870484"/>
            <a:ext cx="6425724" cy="21235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97162" y="4531651"/>
            <a:ext cx="6425724" cy="233883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41E9C-17B5-42B5-A7F6-D1F6FCC8654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6046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12363" y="3890632"/>
            <a:ext cx="2749570" cy="109987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187927" y="3890632"/>
            <a:ext cx="2749569" cy="109987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B175B-F24E-4485-AA15-5A56714FF69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3533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7984" y="428168"/>
            <a:ext cx="6803708" cy="1781969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77986" y="2393284"/>
            <a:ext cx="3340169" cy="9974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77986" y="3390691"/>
            <a:ext cx="3340169" cy="61601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840212" y="2393284"/>
            <a:ext cx="3341481" cy="9974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840212" y="3390691"/>
            <a:ext cx="3341481" cy="61601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F26B5-DF10-42F0-A0BE-B4C1B2C2240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1673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A1074-1CA2-4F93-9B03-438B5B920FA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1221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E901A-1DD4-45B6-A94A-CBC791DDAF2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2838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7986" y="425693"/>
            <a:ext cx="2487081" cy="18116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955623" y="425693"/>
            <a:ext cx="4226068" cy="91251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77986" y="2237363"/>
            <a:ext cx="2487081" cy="73134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3528D-7E9E-4379-B0C3-BB169EE1D6F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5746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1749" y="7484269"/>
            <a:ext cx="4535805" cy="8835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481749" y="955333"/>
            <a:ext cx="4535805" cy="641508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481749" y="8367830"/>
            <a:ext cx="4535805" cy="125480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A64C3-9141-43A8-A77E-2572AA15E37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31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377825" y="428625"/>
            <a:ext cx="68040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77825" y="2495550"/>
            <a:ext cx="6804025" cy="705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77825" y="9909175"/>
            <a:ext cx="1763713" cy="569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82863" y="9909175"/>
            <a:ext cx="2393950" cy="569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418138" y="9909175"/>
            <a:ext cx="1763712" cy="569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9F92E0F-86EF-4B9F-9CC4-4EE87A37EAE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 txBox="1">
            <a:spLocks noGrp="1"/>
          </p:cNvSpPr>
          <p:nvPr>
            <p:ph type="title"/>
          </p:nvPr>
        </p:nvSpPr>
        <p:spPr>
          <a:xfrm>
            <a:off x="566278" y="696599"/>
            <a:ext cx="6410520" cy="228743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ctr" anchorCtr="1" compatLnSpc="1"/>
          <a:lstStyle/>
          <a:p>
            <a:pPr lvl="0"/>
            <a:endParaRPr lang="de-DE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566278" y="3087361"/>
            <a:ext cx="6410520" cy="784728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2"/>
          </p:nvPr>
        </p:nvSpPr>
        <p:spPr>
          <a:xfrm>
            <a:off x="566278" y="9739438"/>
            <a:ext cx="1559161" cy="69732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34"/>
                <a:cs typeface="Microsoft YaHei" pitchFamily="34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3"/>
          </p:nvPr>
        </p:nvSpPr>
        <p:spPr>
          <a:xfrm>
            <a:off x="2582640" y="9739438"/>
            <a:ext cx="2377796" cy="69732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34"/>
                <a:cs typeface="Microsoft YaHei" pitchFamily="34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4"/>
          </p:nvPr>
        </p:nvSpPr>
        <p:spPr>
          <a:xfrm>
            <a:off x="5417637" y="9739438"/>
            <a:ext cx="1559161" cy="69732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34"/>
                <a:cs typeface="Microsoft YaHei" pitchFamily="34"/>
              </a:defRPr>
            </a:lvl1pPr>
          </a:lstStyle>
          <a:p>
            <a:pPr lvl="0"/>
            <a:fld id="{8FE33423-18DC-4FA5-BC43-306A50FC471B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108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>
          <a:tab pos="0" algn="l"/>
          <a:tab pos="448915" algn="l"/>
          <a:tab pos="898196" algn="l"/>
          <a:tab pos="1347478" algn="l"/>
          <a:tab pos="1796759" algn="l"/>
          <a:tab pos="2246040" algn="l"/>
          <a:tab pos="2695322" algn="l"/>
          <a:tab pos="3144603" algn="l"/>
          <a:tab pos="3593875" algn="l"/>
          <a:tab pos="4043156" algn="l"/>
          <a:tab pos="4492438" algn="l"/>
          <a:tab pos="4941719" algn="l"/>
          <a:tab pos="5391000" algn="l"/>
          <a:tab pos="5840281" algn="l"/>
          <a:tab pos="6289563" algn="l"/>
          <a:tab pos="6738844" algn="l"/>
          <a:tab pos="7188116" algn="l"/>
          <a:tab pos="7637397" algn="l"/>
          <a:tab pos="8086679" algn="l"/>
          <a:tab pos="8535960" algn="l"/>
          <a:tab pos="8985241" algn="l"/>
        </a:tabLst>
        <a:defRPr lang="de-DE" sz="4800" b="0" i="0" u="none" strike="noStrike" kern="0" cap="none" spc="0" baseline="0">
          <a:solidFill>
            <a:srgbClr val="000000"/>
          </a:solidFill>
          <a:uFillTx/>
          <a:latin typeface="Times New Roman" pitchFamily="18"/>
          <a:ea typeface="Microsoft YaHei" pitchFamily="34"/>
        </a:defRPr>
      </a:lvl1pPr>
    </p:titleStyle>
    <p:bodyStyle>
      <a:lvl1pPr marL="342717" marR="0" lvl="0" indent="-342717" algn="l" defTabSz="914400" rtl="0" fontAlgn="auto" hangingPunct="1">
        <a:lnSpc>
          <a:spcPct val="100000"/>
        </a:lnSpc>
        <a:spcBef>
          <a:spcPts val="860"/>
        </a:spcBef>
        <a:spcAft>
          <a:spcPts val="0"/>
        </a:spcAft>
        <a:buNone/>
        <a:tabLst>
          <a:tab pos="342717" algn="l"/>
          <a:tab pos="448915" algn="l"/>
          <a:tab pos="898196" algn="l"/>
          <a:tab pos="1347478" algn="l"/>
          <a:tab pos="1796759" algn="l"/>
          <a:tab pos="2246031" algn="l"/>
          <a:tab pos="2695312" algn="l"/>
          <a:tab pos="3144594" algn="l"/>
          <a:tab pos="3593875" algn="l"/>
          <a:tab pos="4043156" algn="l"/>
          <a:tab pos="4492437" algn="l"/>
          <a:tab pos="4941353" algn="l"/>
          <a:tab pos="5390634" algn="l"/>
          <a:tab pos="5839916" algn="l"/>
          <a:tab pos="6289197" algn="l"/>
          <a:tab pos="6738478" algn="l"/>
          <a:tab pos="7187759" algn="l"/>
          <a:tab pos="7637032" algn="l"/>
          <a:tab pos="8086313" algn="l"/>
          <a:tab pos="8535594" algn="l"/>
          <a:tab pos="8984875" algn="l"/>
        </a:tabLst>
        <a:defRPr lang="de-DE" sz="3500" b="0" i="0" u="none" strike="noStrike" kern="0" cap="none" spc="0" baseline="0">
          <a:solidFill>
            <a:srgbClr val="000000"/>
          </a:solidFill>
          <a:uFillTx/>
          <a:latin typeface="Times New Roman" pitchFamily="18"/>
          <a:ea typeface="Microsoft YaHei" pitchFamily="34"/>
          <a:cs typeface="Microsoft YaHei" pitchFamily="34"/>
        </a:defRPr>
      </a:lvl1pPr>
      <a:lvl2pPr marL="742675" marR="0" lvl="1" indent="-285475" algn="l" defTabSz="914400" rtl="0" fontAlgn="auto" hangingPunct="1">
        <a:lnSpc>
          <a:spcPct val="100000"/>
        </a:lnSpc>
        <a:spcBef>
          <a:spcPts val="750"/>
        </a:spcBef>
        <a:spcAft>
          <a:spcPts val="0"/>
        </a:spcAft>
        <a:buClr>
          <a:srgbClr val="000000"/>
        </a:buClr>
        <a:buSzPct val="100000"/>
        <a:buFont typeface="Times New Roman" pitchFamily="18"/>
        <a:buChar char="–"/>
        <a:tabLst>
          <a:tab pos="742675" algn="l"/>
          <a:tab pos="898196" algn="l"/>
          <a:tab pos="1347477" algn="l"/>
          <a:tab pos="1796749" algn="l"/>
          <a:tab pos="2246030" algn="l"/>
          <a:tab pos="2694955" algn="l"/>
          <a:tab pos="3144236" algn="l"/>
          <a:tab pos="3593518" algn="l"/>
          <a:tab pos="4042790" algn="l"/>
          <a:tab pos="4492071" algn="l"/>
          <a:tab pos="4941352" algn="l"/>
          <a:tab pos="5390634" algn="l"/>
          <a:tab pos="5839915" algn="l"/>
          <a:tab pos="6289196" algn="l"/>
          <a:tab pos="6738478" algn="l"/>
          <a:tab pos="7187750" algn="l"/>
          <a:tab pos="7637031" algn="l"/>
          <a:tab pos="8086312" algn="l"/>
          <a:tab pos="8535594" algn="l"/>
          <a:tab pos="8984875" algn="l"/>
          <a:tab pos="9434156" algn="l"/>
        </a:tabLst>
        <a:defRPr lang="de-DE" sz="3000" b="0" i="0" u="none" strike="noStrike" kern="0" cap="none" spc="0" baseline="0">
          <a:solidFill>
            <a:srgbClr val="000000"/>
          </a:solidFill>
          <a:uFillTx/>
          <a:latin typeface="Times New Roman" pitchFamily="18"/>
          <a:ea typeface="Microsoft YaHei" pitchFamily="34"/>
          <a:cs typeface="Microsoft YaHei" pitchFamily="34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50"/>
        </a:spcBef>
        <a:spcAft>
          <a:spcPts val="0"/>
        </a:spcAft>
        <a:buClr>
          <a:srgbClr val="000000"/>
        </a:buClr>
        <a:buSzPct val="100000"/>
        <a:buFont typeface="Times New Roman" pitchFamily="18"/>
        <a:buChar char="•"/>
        <a:tabLst>
          <a:tab pos="1143000" algn="l"/>
          <a:tab pos="1347478" algn="l"/>
          <a:tab pos="1796759" algn="l"/>
          <a:tab pos="2246040" algn="l"/>
          <a:tab pos="2695322" algn="l"/>
          <a:tab pos="3144594" algn="l"/>
          <a:tab pos="3593875" algn="l"/>
          <a:tab pos="4043156" algn="l"/>
          <a:tab pos="4492438" algn="l"/>
          <a:tab pos="4941719" algn="l"/>
          <a:tab pos="5391000" algn="l"/>
          <a:tab pos="5840281" algn="l"/>
          <a:tab pos="6289554" algn="l"/>
          <a:tab pos="6738835" algn="l"/>
          <a:tab pos="7188116" algn="l"/>
          <a:tab pos="7637397" algn="l"/>
          <a:tab pos="8086679" algn="l"/>
          <a:tab pos="8535960" algn="l"/>
          <a:tab pos="8985241" algn="l"/>
          <a:tab pos="9434157" algn="l"/>
          <a:tab pos="9883438" algn="l"/>
        </a:tabLst>
        <a:defRPr lang="de-DE" sz="2600" b="0" i="0" u="none" strike="noStrike" kern="0" cap="none" spc="0" baseline="0">
          <a:solidFill>
            <a:srgbClr val="000000"/>
          </a:solidFill>
          <a:uFillTx/>
          <a:latin typeface="Times New Roman" pitchFamily="18"/>
          <a:ea typeface="Microsoft YaHei" pitchFamily="34"/>
          <a:cs typeface="Microsoft YaHei" pitchFamily="34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35"/>
        </a:spcBef>
        <a:spcAft>
          <a:spcPts val="0"/>
        </a:spcAft>
        <a:buClr>
          <a:srgbClr val="000000"/>
        </a:buClr>
        <a:buSzPct val="100000"/>
        <a:buFont typeface="Times New Roman" pitchFamily="18"/>
        <a:buChar char="–"/>
        <a:tabLst>
          <a:tab pos="1600200" algn="l"/>
          <a:tab pos="1796759" algn="l"/>
          <a:tab pos="2246040" algn="l"/>
          <a:tab pos="2695322" algn="l"/>
          <a:tab pos="3144603" algn="l"/>
          <a:tab pos="3593884" algn="l"/>
          <a:tab pos="4043156" algn="l"/>
          <a:tab pos="4492438" algn="l"/>
          <a:tab pos="4941719" algn="l"/>
          <a:tab pos="5391000" algn="l"/>
          <a:tab pos="5840281" algn="l"/>
          <a:tab pos="6289563" algn="l"/>
          <a:tab pos="6738844" algn="l"/>
          <a:tab pos="7188116" algn="l"/>
          <a:tab pos="7637397" algn="l"/>
          <a:tab pos="8086679" algn="l"/>
          <a:tab pos="8535960" algn="l"/>
          <a:tab pos="8985241" algn="l"/>
          <a:tab pos="9434157" algn="l"/>
          <a:tab pos="9883438" algn="l"/>
          <a:tab pos="10332720" algn="l"/>
        </a:tabLst>
        <a:defRPr lang="de-DE" sz="2200" b="0" i="0" u="none" strike="noStrike" kern="0" cap="none" spc="0" baseline="0">
          <a:solidFill>
            <a:srgbClr val="000000"/>
          </a:solidFill>
          <a:uFillTx/>
          <a:latin typeface="Times New Roman" pitchFamily="18"/>
          <a:ea typeface="Microsoft YaHei" pitchFamily="34"/>
          <a:cs typeface="Microsoft YaHei" pitchFamily="34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35"/>
        </a:spcBef>
        <a:spcAft>
          <a:spcPts val="0"/>
        </a:spcAft>
        <a:buClr>
          <a:srgbClr val="000000"/>
        </a:buClr>
        <a:buSzPct val="100000"/>
        <a:buFont typeface="Times New Roman" pitchFamily="18"/>
        <a:buChar char="»"/>
        <a:tabLst>
          <a:tab pos="2057400" algn="l"/>
          <a:tab pos="2246040" algn="l"/>
          <a:tab pos="2695322" algn="l"/>
          <a:tab pos="3144603" algn="l"/>
          <a:tab pos="3593875" algn="l"/>
          <a:tab pos="4043156" algn="l"/>
          <a:tab pos="4492438" algn="l"/>
          <a:tab pos="4941719" algn="l"/>
          <a:tab pos="5391000" algn="l"/>
          <a:tab pos="5840281" algn="l"/>
          <a:tab pos="6289563" algn="l"/>
          <a:tab pos="6738835" algn="l"/>
          <a:tab pos="7188116" algn="l"/>
          <a:tab pos="7637397" algn="l"/>
          <a:tab pos="8086679" algn="l"/>
          <a:tab pos="8535960" algn="l"/>
          <a:tab pos="8985241" algn="l"/>
          <a:tab pos="9434157" algn="l"/>
          <a:tab pos="9883438" algn="l"/>
          <a:tab pos="10332720" algn="l"/>
          <a:tab pos="10782001" algn="l"/>
        </a:tabLst>
        <a:defRPr lang="de-DE" sz="2200" b="0" i="0" u="none" strike="noStrike" kern="0" cap="none" spc="0" baseline="0">
          <a:solidFill>
            <a:srgbClr val="000000"/>
          </a:solidFill>
          <a:uFillTx/>
          <a:latin typeface="Times New Roman" pitchFamily="18"/>
          <a:ea typeface="Microsoft YaHei" pitchFamily="34"/>
          <a:cs typeface="Microsoft YaHei" pitchFamily="34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jpeg"/><Relationship Id="rId18" Type="http://schemas.openxmlformats.org/officeDocument/2006/relationships/image" Target="../media/image23.png"/><Relationship Id="rId3" Type="http://schemas.openxmlformats.org/officeDocument/2006/relationships/image" Target="../media/image10.png"/><Relationship Id="rId21" Type="http://schemas.openxmlformats.org/officeDocument/2006/relationships/image" Target="../media/image26.png"/><Relationship Id="rId7" Type="http://schemas.openxmlformats.org/officeDocument/2006/relationships/image" Target="../media/image14.JPG"/><Relationship Id="rId12" Type="http://schemas.openxmlformats.org/officeDocument/2006/relationships/image" Target="../media/image17.jpeg"/><Relationship Id="rId17" Type="http://schemas.openxmlformats.org/officeDocument/2006/relationships/image" Target="../media/image22.png"/><Relationship Id="rId2" Type="http://schemas.openxmlformats.org/officeDocument/2006/relationships/image" Target="../media/image1.png"/><Relationship Id="rId16" Type="http://schemas.openxmlformats.org/officeDocument/2006/relationships/image" Target="../media/image21.jpeg"/><Relationship Id="rId20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microsoft.com/office/2007/relationships/hdphoto" Target="../media/hdphoto3.wdp"/><Relationship Id="rId5" Type="http://schemas.openxmlformats.org/officeDocument/2006/relationships/image" Target="../media/image12.png"/><Relationship Id="rId15" Type="http://schemas.openxmlformats.org/officeDocument/2006/relationships/image" Target="../media/image20.png"/><Relationship Id="rId10" Type="http://schemas.openxmlformats.org/officeDocument/2006/relationships/image" Target="../media/image16.png"/><Relationship Id="rId19" Type="http://schemas.openxmlformats.org/officeDocument/2006/relationships/image" Target="../media/image24.jpg"/><Relationship Id="rId4" Type="http://schemas.openxmlformats.org/officeDocument/2006/relationships/image" Target="../media/image11.png"/><Relationship Id="rId9" Type="http://schemas.microsoft.com/office/2007/relationships/hdphoto" Target="../media/hdphoto2.wdp"/><Relationship Id="rId14" Type="http://schemas.openxmlformats.org/officeDocument/2006/relationships/image" Target="../media/image19.jpeg"/><Relationship Id="rId22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ieren 28"/>
          <p:cNvGrpSpPr/>
          <p:nvPr/>
        </p:nvGrpSpPr>
        <p:grpSpPr>
          <a:xfrm>
            <a:off x="-36830" y="1"/>
            <a:ext cx="7666499" cy="10701794"/>
            <a:chOff x="-36830" y="1"/>
            <a:chExt cx="7666499" cy="10701794"/>
          </a:xfrm>
        </p:grpSpPr>
        <p:grpSp>
          <p:nvGrpSpPr>
            <p:cNvPr id="30" name="Gruppieren 29"/>
            <p:cNvGrpSpPr/>
            <p:nvPr/>
          </p:nvGrpSpPr>
          <p:grpSpPr>
            <a:xfrm>
              <a:off x="-22403" y="1"/>
              <a:ext cx="7608541" cy="10701794"/>
              <a:chOff x="-22403" y="1"/>
              <a:chExt cx="7608541" cy="10701794"/>
            </a:xfrm>
          </p:grpSpPr>
          <p:grpSp>
            <p:nvGrpSpPr>
              <p:cNvPr id="37" name="Gruppieren 36"/>
              <p:cNvGrpSpPr/>
              <p:nvPr/>
            </p:nvGrpSpPr>
            <p:grpSpPr>
              <a:xfrm>
                <a:off x="835723" y="1097434"/>
                <a:ext cx="5896442" cy="8424936"/>
                <a:chOff x="813321" y="1097434"/>
                <a:chExt cx="5896442" cy="8424936"/>
              </a:xfrm>
            </p:grpSpPr>
            <p:cxnSp>
              <p:nvCxnSpPr>
                <p:cNvPr id="49" name="Gerade Verbindung 48"/>
                <p:cNvCxnSpPr/>
                <p:nvPr/>
              </p:nvCxnSpPr>
              <p:spPr>
                <a:xfrm>
                  <a:off x="827509" y="9522370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Gerade Verbindung 49"/>
                <p:cNvCxnSpPr/>
                <p:nvPr/>
              </p:nvCxnSpPr>
              <p:spPr>
                <a:xfrm flipH="1">
                  <a:off x="813321" y="1097434"/>
                  <a:ext cx="14188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Gerade Verbindung 50"/>
                <p:cNvCxnSpPr/>
                <p:nvPr/>
              </p:nvCxnSpPr>
              <p:spPr>
                <a:xfrm>
                  <a:off x="6709763" y="1097434"/>
                  <a:ext cx="0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Gerade Verbindung 51"/>
                <p:cNvCxnSpPr/>
                <p:nvPr/>
              </p:nvCxnSpPr>
              <p:spPr>
                <a:xfrm>
                  <a:off x="827509" y="1169442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" name="Rechteck 37"/>
              <p:cNvSpPr/>
              <p:nvPr/>
            </p:nvSpPr>
            <p:spPr>
              <a:xfrm>
                <a:off x="6709763" y="9522370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endParaRPr kumimoji="0" 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Rechteck 38"/>
              <p:cNvSpPr/>
              <p:nvPr/>
            </p:nvSpPr>
            <p:spPr>
              <a:xfrm>
                <a:off x="-22403" y="9532352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endParaRPr kumimoji="0" 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Rechteck 44"/>
              <p:cNvSpPr/>
              <p:nvPr/>
            </p:nvSpPr>
            <p:spPr>
              <a:xfrm>
                <a:off x="6736226" y="1"/>
                <a:ext cx="849912" cy="116944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endParaRPr kumimoji="0" 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4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858837" cy="11826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2" name="Rechteck 31"/>
            <p:cNvSpPr/>
            <p:nvPr/>
          </p:nvSpPr>
          <p:spPr>
            <a:xfrm rot="16200000">
              <a:off x="-84921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33" name="Rechteck 32"/>
            <p:cNvSpPr/>
            <p:nvPr/>
          </p:nvSpPr>
          <p:spPr>
            <a:xfrm>
              <a:off x="-368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= </a:t>
              </a:r>
              <a:r>
                <a:rPr kumimoji="0" lang="de-D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2,33 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cm</a:t>
              </a:r>
            </a:p>
          </p:txBody>
        </p:sp>
        <p:sp>
          <p:nvSpPr>
            <p:cNvPr id="35" name="Rechteck 34"/>
            <p:cNvSpPr/>
            <p:nvPr/>
          </p:nvSpPr>
          <p:spPr>
            <a:xfrm rot="16200000">
              <a:off x="6614604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36" name="Rechteck 35"/>
            <p:cNvSpPr/>
            <p:nvPr/>
          </p:nvSpPr>
          <p:spPr>
            <a:xfrm>
              <a:off x="67653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= </a:t>
              </a:r>
              <a:r>
                <a:rPr kumimoji="0" lang="de-D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2,33 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cm</a:t>
              </a:r>
            </a:p>
          </p:txBody>
        </p:sp>
      </p:grpSp>
      <p:sp>
        <p:nvSpPr>
          <p:cNvPr id="3" name="Textfeld 2"/>
          <p:cNvSpPr txBox="1"/>
          <p:nvPr/>
        </p:nvSpPr>
        <p:spPr>
          <a:xfrm>
            <a:off x="1457580" y="1322388"/>
            <a:ext cx="46445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Erste Seite</a:t>
            </a:r>
            <a:endParaRPr kumimoji="0" lang="de-DE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de-DE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Infografik einfügen</a:t>
            </a:r>
            <a:endParaRPr kumimoji="0" lang="de-DE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  <p:sp>
        <p:nvSpPr>
          <p:cNvPr id="18" name="Textfeld 1"/>
          <p:cNvSpPr txBox="1"/>
          <p:nvPr/>
        </p:nvSpPr>
        <p:spPr>
          <a:xfrm>
            <a:off x="4355901" y="9090322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charset="-122"/>
                <a:cs typeface="+mn-cs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Infografik: J. Mustermann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477" y="3224215"/>
            <a:ext cx="3769121" cy="5286559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grpSp>
        <p:nvGrpSpPr>
          <p:cNvPr id="20" name="Gruppieren 19"/>
          <p:cNvGrpSpPr/>
          <p:nvPr/>
        </p:nvGrpSpPr>
        <p:grpSpPr>
          <a:xfrm>
            <a:off x="793036" y="4974411"/>
            <a:ext cx="2289852" cy="400110"/>
            <a:chOff x="-1193118" y="5511407"/>
            <a:chExt cx="2289852" cy="400110"/>
          </a:xfrm>
        </p:grpSpPr>
        <p:sp>
          <p:nvSpPr>
            <p:cNvPr id="21" name="Pfeil nach rechts 20"/>
            <p:cNvSpPr/>
            <p:nvPr/>
          </p:nvSpPr>
          <p:spPr>
            <a:xfrm>
              <a:off x="248663" y="5572963"/>
              <a:ext cx="848071" cy="27699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endPara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-1193118" y="5511407"/>
              <a:ext cx="1442042" cy="40011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20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Beispiel</a:t>
              </a:r>
              <a:endParaRPr kumimoji="0" lang="de-DE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571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feld 16"/>
          <p:cNvSpPr txBox="1"/>
          <p:nvPr/>
        </p:nvSpPr>
        <p:spPr>
          <a:xfrm>
            <a:off x="1797478" y="8154218"/>
            <a:ext cx="3998210" cy="13849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de-DE" sz="12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Dank an die Mitarbeiter dieser  Beschreibung</a:t>
            </a:r>
          </a:p>
          <a:p>
            <a:pPr lvl="1">
              <a:defRPr/>
            </a:pPr>
            <a:endParaRPr lang="de-DE" sz="12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085850" lvl="1" indent="-342900">
              <a:buFont typeface="Wingdings" pitchFamily="2" charset="2"/>
              <a:buChar char="Ø"/>
              <a:defRPr/>
            </a:pPr>
            <a:r>
              <a:rPr lang="de-DE" sz="12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Herr Josef  </a:t>
            </a:r>
            <a:r>
              <a:rPr lang="de-DE" sz="12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Mustermann, Oberursel</a:t>
            </a:r>
          </a:p>
          <a:p>
            <a:pPr marL="1085850" lvl="1" indent="-342900">
              <a:buFont typeface="Wingdings" pitchFamily="2" charset="2"/>
              <a:buChar char="Ø"/>
              <a:defRPr/>
            </a:pPr>
            <a:r>
              <a:rPr lang="de-DE" sz="1200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OpenStreetMap</a:t>
            </a:r>
            <a:endParaRPr lang="de-DE" sz="12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4295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08585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Erstellt von: 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H. Mustermann.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Oberursel</a:t>
            </a: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1667306" y="6570975"/>
            <a:ext cx="4252913" cy="101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de-DE" altLang="de-DE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Diese Firmengeschichte </a:t>
            </a:r>
            <a:r>
              <a:rPr kumimoji="0" lang="de-DE" altLang="de-DE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kann als .PDF-Datei </a:t>
            </a:r>
            <a:br>
              <a:rPr kumimoji="0" lang="de-DE" altLang="de-DE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</a:br>
            <a:r>
              <a:rPr kumimoji="0" lang="de-DE" altLang="de-DE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unter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de-DE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www.Ursella.Org</a:t>
            </a:r>
            <a:br>
              <a:rPr kumimoji="0" lang="de-DE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</a:br>
            <a:r>
              <a:rPr kumimoji="0" lang="de-DE" alt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in A4 bzw. A5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de-DE" altLang="de-DE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ausgedruckt </a:t>
            </a:r>
            <a:r>
              <a:rPr kumimoji="0" lang="de-DE" altLang="de-DE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werden</a:t>
            </a:r>
          </a:p>
        </p:txBody>
      </p:sp>
      <p:grpSp>
        <p:nvGrpSpPr>
          <p:cNvPr id="14" name="Gruppieren 13"/>
          <p:cNvGrpSpPr/>
          <p:nvPr/>
        </p:nvGrpSpPr>
        <p:grpSpPr>
          <a:xfrm>
            <a:off x="2694958" y="2091551"/>
            <a:ext cx="2197608" cy="3826537"/>
            <a:chOff x="2694958" y="2091551"/>
            <a:chExt cx="2197608" cy="3826537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2694958" y="2091551"/>
              <a:ext cx="2197608" cy="1737672"/>
              <a:chOff x="2694958" y="2091551"/>
              <a:chExt cx="2197608" cy="1737672"/>
            </a:xfrm>
          </p:grpSpPr>
          <p:sp>
            <p:nvSpPr>
              <p:cNvPr id="16" name="Text Box 12"/>
              <p:cNvSpPr txBox="1">
                <a:spLocks noChangeArrowheads="1"/>
              </p:cNvSpPr>
              <p:nvPr/>
            </p:nvSpPr>
            <p:spPr bwMode="auto">
              <a:xfrm>
                <a:off x="2694958" y="3257674"/>
                <a:ext cx="2197608" cy="5715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eaLnBrk="0" hangingPunct="0">
                  <a:spcBef>
                    <a:spcPct val="20000"/>
                  </a:spcBef>
                  <a:buFont typeface="Arial" charset="0"/>
                  <a:buChar char="–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eaLnBrk="0" hangingPunct="0">
                  <a:spcBef>
                    <a:spcPct val="20000"/>
                  </a:spcBef>
                  <a:buFont typeface="Arial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eaLnBrk="0" hangingPunct="0">
                  <a:spcBef>
                    <a:spcPct val="20000"/>
                  </a:spcBef>
                  <a:buFont typeface="Arial" charset="0"/>
                  <a:buChar char="–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eaLnBrk="0" hangingPunct="0">
                  <a:spcBef>
                    <a:spcPct val="20000"/>
                  </a:spcBef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kumimoji="0" lang="de-DE" altLang="de-DE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Arbeitskreis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kumimoji="0" lang="de-DE" altLang="de-DE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Glasgeschichte</a:t>
                </a:r>
                <a:endParaRPr kumimoji="0" lang="de-DE" altLang="de-D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pic>
            <p:nvPicPr>
              <p:cNvPr id="3" name="Grafik 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24446" y="2091551"/>
                <a:ext cx="1738633" cy="1156191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</p:pic>
        </p:grpSp>
        <p:grpSp>
          <p:nvGrpSpPr>
            <p:cNvPr id="12" name="Gruppieren 11"/>
            <p:cNvGrpSpPr/>
            <p:nvPr/>
          </p:nvGrpSpPr>
          <p:grpSpPr>
            <a:xfrm>
              <a:off x="3057175" y="4244918"/>
              <a:ext cx="1473175" cy="1673170"/>
              <a:chOff x="3108160" y="4244918"/>
              <a:chExt cx="1473175" cy="1673170"/>
            </a:xfrm>
          </p:grpSpPr>
          <p:pic>
            <p:nvPicPr>
              <p:cNvPr id="4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08160" y="4244918"/>
                <a:ext cx="1473175" cy="142079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" name="Textfeld 10"/>
              <p:cNvSpPr txBox="1"/>
              <p:nvPr/>
            </p:nvSpPr>
            <p:spPr>
              <a:xfrm>
                <a:off x="3599327" y="5656478"/>
                <a:ext cx="49084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Glas</a:t>
                </a:r>
                <a:endParaRPr kumimoji="0" lang="de-DE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  <p:grpSp>
        <p:nvGrpSpPr>
          <p:cNvPr id="24" name="Gruppieren 23"/>
          <p:cNvGrpSpPr/>
          <p:nvPr/>
        </p:nvGrpSpPr>
        <p:grpSpPr>
          <a:xfrm>
            <a:off x="-36830" y="1"/>
            <a:ext cx="7666499" cy="10701794"/>
            <a:chOff x="-36830" y="1"/>
            <a:chExt cx="7666499" cy="10701794"/>
          </a:xfrm>
        </p:grpSpPr>
        <p:grpSp>
          <p:nvGrpSpPr>
            <p:cNvPr id="25" name="Gruppieren 24"/>
            <p:cNvGrpSpPr/>
            <p:nvPr/>
          </p:nvGrpSpPr>
          <p:grpSpPr>
            <a:xfrm>
              <a:off x="-22403" y="1"/>
              <a:ext cx="7608541" cy="10701794"/>
              <a:chOff x="-22403" y="1"/>
              <a:chExt cx="7608541" cy="10701794"/>
            </a:xfrm>
          </p:grpSpPr>
          <p:grpSp>
            <p:nvGrpSpPr>
              <p:cNvPr id="30" name="Gruppieren 29"/>
              <p:cNvGrpSpPr/>
              <p:nvPr/>
            </p:nvGrpSpPr>
            <p:grpSpPr>
              <a:xfrm>
                <a:off x="835723" y="1097434"/>
                <a:ext cx="5896442" cy="8424936"/>
                <a:chOff x="813321" y="1097434"/>
                <a:chExt cx="5896442" cy="8424936"/>
              </a:xfrm>
            </p:grpSpPr>
            <p:cxnSp>
              <p:nvCxnSpPr>
                <p:cNvPr id="35" name="Gerade Verbindung 48"/>
                <p:cNvCxnSpPr/>
                <p:nvPr/>
              </p:nvCxnSpPr>
              <p:spPr>
                <a:xfrm>
                  <a:off x="827509" y="9522370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Gerade Verbindung 49"/>
                <p:cNvCxnSpPr/>
                <p:nvPr/>
              </p:nvCxnSpPr>
              <p:spPr>
                <a:xfrm flipH="1">
                  <a:off x="813321" y="1097434"/>
                  <a:ext cx="14188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Gerade Verbindung 50"/>
                <p:cNvCxnSpPr/>
                <p:nvPr/>
              </p:nvCxnSpPr>
              <p:spPr>
                <a:xfrm>
                  <a:off x="6709763" y="1097434"/>
                  <a:ext cx="0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Gerade Verbindung 51"/>
                <p:cNvCxnSpPr/>
                <p:nvPr/>
              </p:nvCxnSpPr>
              <p:spPr>
                <a:xfrm>
                  <a:off x="827509" y="1169442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1" name="Rechteck 30"/>
              <p:cNvSpPr/>
              <p:nvPr/>
            </p:nvSpPr>
            <p:spPr>
              <a:xfrm>
                <a:off x="6709763" y="9522370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2" name="Rechteck 31"/>
              <p:cNvSpPr/>
              <p:nvPr/>
            </p:nvSpPr>
            <p:spPr>
              <a:xfrm>
                <a:off x="-22403" y="9532352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" name="Rechteck 32"/>
              <p:cNvSpPr/>
              <p:nvPr/>
            </p:nvSpPr>
            <p:spPr>
              <a:xfrm>
                <a:off x="6736226" y="1"/>
                <a:ext cx="849912" cy="116944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34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858837" cy="11826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6" name="Rechteck 25"/>
            <p:cNvSpPr/>
            <p:nvPr/>
          </p:nvSpPr>
          <p:spPr>
            <a:xfrm rot="16200000">
              <a:off x="-84921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27" name="Rechteck 26"/>
            <p:cNvSpPr/>
            <p:nvPr/>
          </p:nvSpPr>
          <p:spPr>
            <a:xfrm>
              <a:off x="-368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de-DE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2,33 </a:t>
              </a:r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</a:t>
              </a:r>
            </a:p>
          </p:txBody>
        </p:sp>
        <p:sp>
          <p:nvSpPr>
            <p:cNvPr id="28" name="Rechteck 27"/>
            <p:cNvSpPr/>
            <p:nvPr/>
          </p:nvSpPr>
          <p:spPr>
            <a:xfrm rot="16200000">
              <a:off x="6614604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29" name="Rechteck 28"/>
            <p:cNvSpPr/>
            <p:nvPr/>
          </p:nvSpPr>
          <p:spPr>
            <a:xfrm>
              <a:off x="67653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de-DE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2,33 </a:t>
              </a:r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</a:t>
              </a:r>
            </a:p>
          </p:txBody>
        </p:sp>
      </p:grpSp>
      <p:pic>
        <p:nvPicPr>
          <p:cNvPr id="39" name="Grafik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379" y="4543354"/>
            <a:ext cx="1171276" cy="726946"/>
          </a:xfrm>
          <a:prstGeom prst="rect">
            <a:avLst/>
          </a:prstGeom>
        </p:spPr>
      </p:pic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5940077" y="9187301"/>
            <a:ext cx="704850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800" dirty="0" err="1" smtClean="0">
                <a:solidFill>
                  <a:srgbClr val="000000"/>
                </a:solidFill>
                <a:latin typeface="Verdana" pitchFamily="34" charset="0"/>
              </a:rPr>
              <a:t>HMuster</a:t>
            </a:r>
            <a:endParaRPr lang="de-DE" altLang="de-DE" sz="800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800" dirty="0" smtClean="0">
                <a:solidFill>
                  <a:srgbClr val="000000"/>
                </a:solidFill>
                <a:latin typeface="Verdana" pitchFamily="34" charset="0"/>
              </a:rPr>
              <a:t>12102021</a:t>
            </a:r>
            <a:endParaRPr lang="de-DE" altLang="de-DE" sz="800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41" name="Gruppieren 40"/>
          <p:cNvGrpSpPr/>
          <p:nvPr/>
        </p:nvGrpSpPr>
        <p:grpSpPr>
          <a:xfrm>
            <a:off x="6678756" y="8965821"/>
            <a:ext cx="3318758" cy="1323439"/>
            <a:chOff x="6948189" y="5129882"/>
            <a:chExt cx="3318758" cy="1323439"/>
          </a:xfrm>
        </p:grpSpPr>
        <p:sp>
          <p:nvSpPr>
            <p:cNvPr id="42" name="Textfeld 41"/>
            <p:cNvSpPr txBox="1"/>
            <p:nvPr/>
          </p:nvSpPr>
          <p:spPr>
            <a:xfrm>
              <a:off x="8388349" y="5129882"/>
              <a:ext cx="1878598" cy="132343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Einfügen </a:t>
              </a:r>
            </a:p>
            <a:p>
              <a:r>
                <a:rPr lang="de-DE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Zeichen/ Namenskürzel u. Datum</a:t>
              </a:r>
              <a:endPara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Pfeil nach rechts 42"/>
            <p:cNvSpPr/>
            <p:nvPr/>
          </p:nvSpPr>
          <p:spPr>
            <a:xfrm rot="10800000">
              <a:off x="6948189" y="5296494"/>
              <a:ext cx="1440160" cy="46166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12598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pieren 24"/>
          <p:cNvGrpSpPr/>
          <p:nvPr/>
        </p:nvGrpSpPr>
        <p:grpSpPr>
          <a:xfrm>
            <a:off x="-36830" y="1"/>
            <a:ext cx="7666499" cy="10701794"/>
            <a:chOff x="-36830" y="1"/>
            <a:chExt cx="7666499" cy="10701794"/>
          </a:xfrm>
        </p:grpSpPr>
        <p:grpSp>
          <p:nvGrpSpPr>
            <p:cNvPr id="26" name="Gruppieren 25"/>
            <p:cNvGrpSpPr/>
            <p:nvPr/>
          </p:nvGrpSpPr>
          <p:grpSpPr>
            <a:xfrm>
              <a:off x="-22403" y="1"/>
              <a:ext cx="7608541" cy="10701794"/>
              <a:chOff x="-22403" y="1"/>
              <a:chExt cx="7608541" cy="10701794"/>
            </a:xfrm>
          </p:grpSpPr>
          <p:grpSp>
            <p:nvGrpSpPr>
              <p:cNvPr id="31" name="Gruppieren 30"/>
              <p:cNvGrpSpPr/>
              <p:nvPr/>
            </p:nvGrpSpPr>
            <p:grpSpPr>
              <a:xfrm>
                <a:off x="835723" y="1097434"/>
                <a:ext cx="5896442" cy="8424936"/>
                <a:chOff x="813321" y="1097434"/>
                <a:chExt cx="5896442" cy="8424936"/>
              </a:xfrm>
            </p:grpSpPr>
            <p:cxnSp>
              <p:nvCxnSpPr>
                <p:cNvPr id="44" name="Gerade Verbindung 48"/>
                <p:cNvCxnSpPr/>
                <p:nvPr/>
              </p:nvCxnSpPr>
              <p:spPr>
                <a:xfrm>
                  <a:off x="827509" y="9522370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Gerade Verbindung 49"/>
                <p:cNvCxnSpPr/>
                <p:nvPr/>
              </p:nvCxnSpPr>
              <p:spPr>
                <a:xfrm flipH="1">
                  <a:off x="813321" y="1097434"/>
                  <a:ext cx="14188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Gerade Verbindung 50"/>
                <p:cNvCxnSpPr/>
                <p:nvPr/>
              </p:nvCxnSpPr>
              <p:spPr>
                <a:xfrm>
                  <a:off x="6709763" y="1097434"/>
                  <a:ext cx="0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Gerade Verbindung 51"/>
                <p:cNvCxnSpPr/>
                <p:nvPr/>
              </p:nvCxnSpPr>
              <p:spPr>
                <a:xfrm>
                  <a:off x="827509" y="1169442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2" name="Rechteck 31"/>
              <p:cNvSpPr/>
              <p:nvPr/>
            </p:nvSpPr>
            <p:spPr>
              <a:xfrm>
                <a:off x="6709763" y="9522370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" name="Rechteck 32"/>
              <p:cNvSpPr/>
              <p:nvPr/>
            </p:nvSpPr>
            <p:spPr>
              <a:xfrm>
                <a:off x="-22403" y="9532352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" name="Rechteck 40"/>
              <p:cNvSpPr/>
              <p:nvPr/>
            </p:nvSpPr>
            <p:spPr>
              <a:xfrm>
                <a:off x="6736226" y="1"/>
                <a:ext cx="849912" cy="116944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43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858837" cy="11826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7" name="Rechteck 26"/>
            <p:cNvSpPr/>
            <p:nvPr/>
          </p:nvSpPr>
          <p:spPr>
            <a:xfrm rot="16200000">
              <a:off x="-84921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28" name="Rechteck 27"/>
            <p:cNvSpPr/>
            <p:nvPr/>
          </p:nvSpPr>
          <p:spPr>
            <a:xfrm>
              <a:off x="-368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de-DE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2,33 </a:t>
              </a:r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</a:t>
              </a:r>
            </a:p>
          </p:txBody>
        </p:sp>
        <p:sp>
          <p:nvSpPr>
            <p:cNvPr id="29" name="Rechteck 28"/>
            <p:cNvSpPr/>
            <p:nvPr/>
          </p:nvSpPr>
          <p:spPr>
            <a:xfrm rot="16200000">
              <a:off x="6614604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30" name="Rechteck 29"/>
            <p:cNvSpPr/>
            <p:nvPr/>
          </p:nvSpPr>
          <p:spPr>
            <a:xfrm>
              <a:off x="67653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de-DE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2,33 </a:t>
              </a:r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</a:t>
              </a:r>
            </a:p>
          </p:txBody>
        </p:sp>
      </p:grpSp>
      <p:grpSp>
        <p:nvGrpSpPr>
          <p:cNvPr id="34" name="Gruppieren 33"/>
          <p:cNvGrpSpPr/>
          <p:nvPr/>
        </p:nvGrpSpPr>
        <p:grpSpPr>
          <a:xfrm>
            <a:off x="2681034" y="2597313"/>
            <a:ext cx="2197608" cy="3826537"/>
            <a:chOff x="2694958" y="2091551"/>
            <a:chExt cx="2197608" cy="3826537"/>
          </a:xfrm>
        </p:grpSpPr>
        <p:grpSp>
          <p:nvGrpSpPr>
            <p:cNvPr id="35" name="Gruppieren 34"/>
            <p:cNvGrpSpPr/>
            <p:nvPr/>
          </p:nvGrpSpPr>
          <p:grpSpPr>
            <a:xfrm>
              <a:off x="2694958" y="2091551"/>
              <a:ext cx="2197608" cy="1737672"/>
              <a:chOff x="2694958" y="2091551"/>
              <a:chExt cx="2197608" cy="1737672"/>
            </a:xfrm>
          </p:grpSpPr>
          <p:sp>
            <p:nvSpPr>
              <p:cNvPr id="39" name="Text Box 12"/>
              <p:cNvSpPr txBox="1">
                <a:spLocks noChangeArrowheads="1"/>
              </p:cNvSpPr>
              <p:nvPr/>
            </p:nvSpPr>
            <p:spPr bwMode="auto">
              <a:xfrm>
                <a:off x="2694958" y="3257674"/>
                <a:ext cx="2197608" cy="5715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eaLnBrk="0" hangingPunct="0">
                  <a:spcBef>
                    <a:spcPct val="20000"/>
                  </a:spcBef>
                  <a:buFont typeface="Arial" charset="0"/>
                  <a:buChar char="–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eaLnBrk="0" hangingPunct="0">
                  <a:spcBef>
                    <a:spcPct val="20000"/>
                  </a:spcBef>
                  <a:buFont typeface="Arial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eaLnBrk="0" hangingPunct="0">
                  <a:spcBef>
                    <a:spcPct val="20000"/>
                  </a:spcBef>
                  <a:buFont typeface="Arial" charset="0"/>
                  <a:buChar char="–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eaLnBrk="0" hangingPunct="0">
                  <a:spcBef>
                    <a:spcPct val="20000"/>
                  </a:spcBef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kumimoji="0" lang="de-DE" altLang="de-DE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Arbeitskreis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kumimoji="0" lang="de-DE" altLang="de-DE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Glasgeschichte</a:t>
                </a:r>
                <a:endParaRPr kumimoji="0" lang="de-DE" altLang="de-D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pic>
            <p:nvPicPr>
              <p:cNvPr id="40" name="Grafik 3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24446" y="2091551"/>
                <a:ext cx="1738633" cy="1156191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</p:pic>
        </p:grpSp>
        <p:grpSp>
          <p:nvGrpSpPr>
            <p:cNvPr id="36" name="Gruppieren 35"/>
            <p:cNvGrpSpPr/>
            <p:nvPr/>
          </p:nvGrpSpPr>
          <p:grpSpPr>
            <a:xfrm>
              <a:off x="3057175" y="4244918"/>
              <a:ext cx="1473175" cy="1673170"/>
              <a:chOff x="3108160" y="4244918"/>
              <a:chExt cx="1473175" cy="1673170"/>
            </a:xfrm>
          </p:grpSpPr>
          <p:pic>
            <p:nvPicPr>
              <p:cNvPr id="37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08160" y="4244918"/>
                <a:ext cx="1473175" cy="142079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8" name="Textfeld 37"/>
              <p:cNvSpPr txBox="1"/>
              <p:nvPr/>
            </p:nvSpPr>
            <p:spPr>
              <a:xfrm>
                <a:off x="3599327" y="5656478"/>
                <a:ext cx="49084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Glas</a:t>
                </a:r>
                <a:endParaRPr kumimoji="0" lang="de-DE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  <p:sp>
        <p:nvSpPr>
          <p:cNvPr id="42" name="Rectangle 6"/>
          <p:cNvSpPr>
            <a:spLocks noChangeArrowheads="1"/>
          </p:cNvSpPr>
          <p:nvPr/>
        </p:nvSpPr>
        <p:spPr bwMode="auto">
          <a:xfrm>
            <a:off x="2863028" y="1212100"/>
            <a:ext cx="1833619" cy="827022"/>
          </a:xfrm>
          <a:prstGeom prst="rect">
            <a:avLst/>
          </a:prstGeom>
          <a:solidFill>
            <a:srgbClr val="F2F2F2"/>
          </a:solidFill>
          <a:ln w="7200">
            <a:solidFill>
              <a:srgbClr val="E6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8920" tIns="46800" rIns="88920" bIns="4680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85775" algn="l"/>
                <a:tab pos="976313" algn="l"/>
                <a:tab pos="1465263" algn="l"/>
                <a:tab pos="1954213" algn="l"/>
                <a:tab pos="2443163" algn="l"/>
                <a:tab pos="2932113" algn="l"/>
                <a:tab pos="3421063" algn="l"/>
                <a:tab pos="3910013" algn="l"/>
                <a:tab pos="4398963" algn="l"/>
                <a:tab pos="4887913" algn="l"/>
                <a:tab pos="5376863" algn="l"/>
                <a:tab pos="5865813" algn="l"/>
                <a:tab pos="6354763" algn="l"/>
                <a:tab pos="6843713" algn="l"/>
                <a:tab pos="7334250" algn="l"/>
                <a:tab pos="7823200" algn="l"/>
                <a:tab pos="8312150" algn="l"/>
                <a:tab pos="8801100" algn="l"/>
                <a:tab pos="9290050" algn="l"/>
                <a:tab pos="97790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85775" algn="l"/>
                <a:tab pos="976313" algn="l"/>
                <a:tab pos="1465263" algn="l"/>
                <a:tab pos="1954213" algn="l"/>
                <a:tab pos="2443163" algn="l"/>
                <a:tab pos="2932113" algn="l"/>
                <a:tab pos="3421063" algn="l"/>
                <a:tab pos="3910013" algn="l"/>
                <a:tab pos="4398963" algn="l"/>
                <a:tab pos="4887913" algn="l"/>
                <a:tab pos="5376863" algn="l"/>
                <a:tab pos="5865813" algn="l"/>
                <a:tab pos="6354763" algn="l"/>
                <a:tab pos="6843713" algn="l"/>
                <a:tab pos="7334250" algn="l"/>
                <a:tab pos="7823200" algn="l"/>
                <a:tab pos="8312150" algn="l"/>
                <a:tab pos="8801100" algn="l"/>
                <a:tab pos="9290050" algn="l"/>
                <a:tab pos="97790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85775" algn="l"/>
                <a:tab pos="976313" algn="l"/>
                <a:tab pos="1465263" algn="l"/>
                <a:tab pos="1954213" algn="l"/>
                <a:tab pos="2443163" algn="l"/>
                <a:tab pos="2932113" algn="l"/>
                <a:tab pos="3421063" algn="l"/>
                <a:tab pos="3910013" algn="l"/>
                <a:tab pos="4398963" algn="l"/>
                <a:tab pos="4887913" algn="l"/>
                <a:tab pos="5376863" algn="l"/>
                <a:tab pos="5865813" algn="l"/>
                <a:tab pos="6354763" algn="l"/>
                <a:tab pos="6843713" algn="l"/>
                <a:tab pos="7334250" algn="l"/>
                <a:tab pos="7823200" algn="l"/>
                <a:tab pos="8312150" algn="l"/>
                <a:tab pos="8801100" algn="l"/>
                <a:tab pos="9290050" algn="l"/>
                <a:tab pos="97790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85775" algn="l"/>
                <a:tab pos="976313" algn="l"/>
                <a:tab pos="1465263" algn="l"/>
                <a:tab pos="1954213" algn="l"/>
                <a:tab pos="2443163" algn="l"/>
                <a:tab pos="2932113" algn="l"/>
                <a:tab pos="3421063" algn="l"/>
                <a:tab pos="3910013" algn="l"/>
                <a:tab pos="4398963" algn="l"/>
                <a:tab pos="4887913" algn="l"/>
                <a:tab pos="5376863" algn="l"/>
                <a:tab pos="5865813" algn="l"/>
                <a:tab pos="6354763" algn="l"/>
                <a:tab pos="6843713" algn="l"/>
                <a:tab pos="7334250" algn="l"/>
                <a:tab pos="7823200" algn="l"/>
                <a:tab pos="8312150" algn="l"/>
                <a:tab pos="8801100" algn="l"/>
                <a:tab pos="9290050" algn="l"/>
                <a:tab pos="9779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85775" algn="l"/>
                <a:tab pos="976313" algn="l"/>
                <a:tab pos="1465263" algn="l"/>
                <a:tab pos="1954213" algn="l"/>
                <a:tab pos="2443163" algn="l"/>
                <a:tab pos="2932113" algn="l"/>
                <a:tab pos="3421063" algn="l"/>
                <a:tab pos="3910013" algn="l"/>
                <a:tab pos="4398963" algn="l"/>
                <a:tab pos="4887913" algn="l"/>
                <a:tab pos="5376863" algn="l"/>
                <a:tab pos="5865813" algn="l"/>
                <a:tab pos="6354763" algn="l"/>
                <a:tab pos="6843713" algn="l"/>
                <a:tab pos="7334250" algn="l"/>
                <a:tab pos="7823200" algn="l"/>
                <a:tab pos="8312150" algn="l"/>
                <a:tab pos="8801100" algn="l"/>
                <a:tab pos="9290050" algn="l"/>
                <a:tab pos="9779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85775" algn="l"/>
                <a:tab pos="976313" algn="l"/>
                <a:tab pos="1465263" algn="l"/>
                <a:tab pos="1954213" algn="l"/>
                <a:tab pos="2443163" algn="l"/>
                <a:tab pos="2932113" algn="l"/>
                <a:tab pos="3421063" algn="l"/>
                <a:tab pos="3910013" algn="l"/>
                <a:tab pos="4398963" algn="l"/>
                <a:tab pos="4887913" algn="l"/>
                <a:tab pos="5376863" algn="l"/>
                <a:tab pos="5865813" algn="l"/>
                <a:tab pos="6354763" algn="l"/>
                <a:tab pos="6843713" algn="l"/>
                <a:tab pos="7334250" algn="l"/>
                <a:tab pos="7823200" algn="l"/>
                <a:tab pos="8312150" algn="l"/>
                <a:tab pos="8801100" algn="l"/>
                <a:tab pos="9290050" algn="l"/>
                <a:tab pos="9779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85775" algn="l"/>
                <a:tab pos="976313" algn="l"/>
                <a:tab pos="1465263" algn="l"/>
                <a:tab pos="1954213" algn="l"/>
                <a:tab pos="2443163" algn="l"/>
                <a:tab pos="2932113" algn="l"/>
                <a:tab pos="3421063" algn="l"/>
                <a:tab pos="3910013" algn="l"/>
                <a:tab pos="4398963" algn="l"/>
                <a:tab pos="4887913" algn="l"/>
                <a:tab pos="5376863" algn="l"/>
                <a:tab pos="5865813" algn="l"/>
                <a:tab pos="6354763" algn="l"/>
                <a:tab pos="6843713" algn="l"/>
                <a:tab pos="7334250" algn="l"/>
                <a:tab pos="7823200" algn="l"/>
                <a:tab pos="8312150" algn="l"/>
                <a:tab pos="8801100" algn="l"/>
                <a:tab pos="9290050" algn="l"/>
                <a:tab pos="9779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85775" algn="l"/>
                <a:tab pos="976313" algn="l"/>
                <a:tab pos="1465263" algn="l"/>
                <a:tab pos="1954213" algn="l"/>
                <a:tab pos="2443163" algn="l"/>
                <a:tab pos="2932113" algn="l"/>
                <a:tab pos="3421063" algn="l"/>
                <a:tab pos="3910013" algn="l"/>
                <a:tab pos="4398963" algn="l"/>
                <a:tab pos="4887913" algn="l"/>
                <a:tab pos="5376863" algn="l"/>
                <a:tab pos="5865813" algn="l"/>
                <a:tab pos="6354763" algn="l"/>
                <a:tab pos="6843713" algn="l"/>
                <a:tab pos="7334250" algn="l"/>
                <a:tab pos="7823200" algn="l"/>
                <a:tab pos="8312150" algn="l"/>
                <a:tab pos="8801100" algn="l"/>
                <a:tab pos="9290050" algn="l"/>
                <a:tab pos="9779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85775" algn="l"/>
                <a:tab pos="976313" algn="l"/>
                <a:tab pos="1465263" algn="l"/>
                <a:tab pos="1954213" algn="l"/>
                <a:tab pos="2443163" algn="l"/>
                <a:tab pos="2932113" algn="l"/>
                <a:tab pos="3421063" algn="l"/>
                <a:tab pos="3910013" algn="l"/>
                <a:tab pos="4398963" algn="l"/>
                <a:tab pos="4887913" algn="l"/>
                <a:tab pos="5376863" algn="l"/>
                <a:tab pos="5865813" algn="l"/>
                <a:tab pos="6354763" algn="l"/>
                <a:tab pos="6843713" algn="l"/>
                <a:tab pos="7334250" algn="l"/>
                <a:tab pos="7823200" algn="l"/>
                <a:tab pos="8312150" algn="l"/>
                <a:tab pos="8801100" algn="l"/>
                <a:tab pos="9290050" algn="l"/>
                <a:tab pos="9779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>
                <a:tab pos="0" algn="l"/>
                <a:tab pos="485775" algn="l"/>
                <a:tab pos="976313" algn="l"/>
                <a:tab pos="1465263" algn="l"/>
                <a:tab pos="1954213" algn="l"/>
                <a:tab pos="2443163" algn="l"/>
                <a:tab pos="2932113" algn="l"/>
                <a:tab pos="3421063" algn="l"/>
                <a:tab pos="3910013" algn="l"/>
                <a:tab pos="4398963" algn="l"/>
                <a:tab pos="4887913" algn="l"/>
                <a:tab pos="5376863" algn="l"/>
                <a:tab pos="5865813" algn="l"/>
                <a:tab pos="6354763" algn="l"/>
                <a:tab pos="6843713" algn="l"/>
                <a:tab pos="7334250" algn="l"/>
                <a:tab pos="7823200" algn="l"/>
                <a:tab pos="8312150" algn="l"/>
                <a:tab pos="8801100" algn="l"/>
                <a:tab pos="9290050" algn="l"/>
                <a:tab pos="9779000" algn="l"/>
              </a:tabLst>
              <a:defRPr/>
            </a:pPr>
            <a:r>
              <a:rPr kumimoji="0" lang="de-DE" alt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Lucida Sans Unicode" pitchFamily="34" charset="0"/>
                <a:cs typeface="Lucida Sans Unicode" pitchFamily="34" charset="0"/>
              </a:rPr>
              <a:t>Fa. Mustermann</a:t>
            </a:r>
            <a:endParaRPr kumimoji="0" lang="de-DE" altLang="de-DE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Lucida Sans Unicode" pitchFamily="34" charset="0"/>
              <a:cs typeface="Lucida Sans Unicode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>
                <a:tab pos="0" algn="l"/>
                <a:tab pos="485775" algn="l"/>
                <a:tab pos="976313" algn="l"/>
                <a:tab pos="1465263" algn="l"/>
                <a:tab pos="1954213" algn="l"/>
                <a:tab pos="2443163" algn="l"/>
                <a:tab pos="2932113" algn="l"/>
                <a:tab pos="3421063" algn="l"/>
                <a:tab pos="3910013" algn="l"/>
                <a:tab pos="4398963" algn="l"/>
                <a:tab pos="4887913" algn="l"/>
                <a:tab pos="5376863" algn="l"/>
                <a:tab pos="5865813" algn="l"/>
                <a:tab pos="6354763" algn="l"/>
                <a:tab pos="6843713" algn="l"/>
                <a:tab pos="7334250" algn="l"/>
                <a:tab pos="7823200" algn="l"/>
                <a:tab pos="8312150" algn="l"/>
                <a:tab pos="8801100" algn="l"/>
                <a:tab pos="9290050" algn="l"/>
                <a:tab pos="9779000" algn="l"/>
              </a:tabLst>
              <a:defRPr/>
            </a:pPr>
            <a:r>
              <a:rPr kumimoji="0" lang="de-DE" alt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Lucida Sans Unicode" pitchFamily="34" charset="0"/>
                <a:cs typeface="Lucida Sans Unicode" pitchFamily="34" charset="0"/>
              </a:rPr>
              <a:t>Oberurseler Str. 64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>
                <a:tab pos="0" algn="l"/>
                <a:tab pos="485775" algn="l"/>
                <a:tab pos="976313" algn="l"/>
                <a:tab pos="1465263" algn="l"/>
                <a:tab pos="1954213" algn="l"/>
                <a:tab pos="2443163" algn="l"/>
                <a:tab pos="2932113" algn="l"/>
                <a:tab pos="3421063" algn="l"/>
                <a:tab pos="3910013" algn="l"/>
                <a:tab pos="4398963" algn="l"/>
                <a:tab pos="4887913" algn="l"/>
                <a:tab pos="5376863" algn="l"/>
                <a:tab pos="5865813" algn="l"/>
                <a:tab pos="6354763" algn="l"/>
                <a:tab pos="6843713" algn="l"/>
                <a:tab pos="7334250" algn="l"/>
                <a:tab pos="7823200" algn="l"/>
                <a:tab pos="8312150" algn="l"/>
                <a:tab pos="8801100" algn="l"/>
                <a:tab pos="9290050" algn="l"/>
                <a:tab pos="9779000" algn="l"/>
              </a:tabLst>
              <a:defRPr/>
            </a:pPr>
            <a:r>
              <a:rPr kumimoji="0" lang="de-DE" alt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Lucida Sans Unicode" pitchFamily="34" charset="0"/>
                <a:cs typeface="Lucida Sans Unicode" pitchFamily="34" charset="0"/>
              </a:rPr>
              <a:t>1926 - 2009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461" y="5079019"/>
            <a:ext cx="1015573" cy="630310"/>
          </a:xfrm>
          <a:prstGeom prst="rect">
            <a:avLst/>
          </a:prstGeom>
        </p:spPr>
      </p:pic>
      <p:sp>
        <p:nvSpPr>
          <p:cNvPr id="48" name="Text Box 9"/>
          <p:cNvSpPr txBox="1">
            <a:spLocks noChangeArrowheads="1"/>
          </p:cNvSpPr>
          <p:nvPr/>
        </p:nvSpPr>
        <p:spPr bwMode="auto">
          <a:xfrm>
            <a:off x="5940077" y="9187301"/>
            <a:ext cx="704850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800" dirty="0" err="1" smtClean="0">
                <a:solidFill>
                  <a:srgbClr val="000000"/>
                </a:solidFill>
                <a:latin typeface="Verdana" pitchFamily="34" charset="0"/>
              </a:rPr>
              <a:t>HMuster</a:t>
            </a:r>
            <a:endParaRPr lang="de-DE" altLang="de-DE" sz="800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800" dirty="0" smtClean="0">
                <a:solidFill>
                  <a:srgbClr val="000000"/>
                </a:solidFill>
                <a:latin typeface="Verdana" pitchFamily="34" charset="0"/>
              </a:rPr>
              <a:t>12102021</a:t>
            </a:r>
            <a:endParaRPr lang="de-DE" altLang="de-DE" sz="800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49" name="Gruppieren 48"/>
          <p:cNvGrpSpPr/>
          <p:nvPr/>
        </p:nvGrpSpPr>
        <p:grpSpPr>
          <a:xfrm>
            <a:off x="6678756" y="8965821"/>
            <a:ext cx="3318758" cy="1323439"/>
            <a:chOff x="6948189" y="5129882"/>
            <a:chExt cx="3318758" cy="1323439"/>
          </a:xfrm>
        </p:grpSpPr>
        <p:sp>
          <p:nvSpPr>
            <p:cNvPr id="50" name="Textfeld 49"/>
            <p:cNvSpPr txBox="1"/>
            <p:nvPr/>
          </p:nvSpPr>
          <p:spPr>
            <a:xfrm>
              <a:off x="8388349" y="5129882"/>
              <a:ext cx="1878598" cy="132343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Einfügen </a:t>
              </a:r>
            </a:p>
            <a:p>
              <a:r>
                <a:rPr lang="de-DE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Zeichen/ Namenskürzel u. Datum</a:t>
              </a:r>
              <a:endPara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Pfeil nach rechts 50"/>
            <p:cNvSpPr/>
            <p:nvPr/>
          </p:nvSpPr>
          <p:spPr>
            <a:xfrm rot="10800000">
              <a:off x="6948189" y="5296494"/>
              <a:ext cx="1440160" cy="46166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81887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ieren 28"/>
          <p:cNvGrpSpPr/>
          <p:nvPr/>
        </p:nvGrpSpPr>
        <p:grpSpPr>
          <a:xfrm>
            <a:off x="-36830" y="1"/>
            <a:ext cx="7666499" cy="10701794"/>
            <a:chOff x="-36830" y="1"/>
            <a:chExt cx="7666499" cy="10701794"/>
          </a:xfrm>
        </p:grpSpPr>
        <p:grpSp>
          <p:nvGrpSpPr>
            <p:cNvPr id="30" name="Gruppieren 29"/>
            <p:cNvGrpSpPr/>
            <p:nvPr/>
          </p:nvGrpSpPr>
          <p:grpSpPr>
            <a:xfrm>
              <a:off x="-22403" y="1"/>
              <a:ext cx="7608541" cy="10701794"/>
              <a:chOff x="-22403" y="1"/>
              <a:chExt cx="7608541" cy="10701794"/>
            </a:xfrm>
          </p:grpSpPr>
          <p:grpSp>
            <p:nvGrpSpPr>
              <p:cNvPr id="37" name="Gruppieren 36"/>
              <p:cNvGrpSpPr/>
              <p:nvPr/>
            </p:nvGrpSpPr>
            <p:grpSpPr>
              <a:xfrm>
                <a:off x="835723" y="1097434"/>
                <a:ext cx="5896442" cy="8424936"/>
                <a:chOff x="813321" y="1097434"/>
                <a:chExt cx="5896442" cy="8424936"/>
              </a:xfrm>
            </p:grpSpPr>
            <p:cxnSp>
              <p:nvCxnSpPr>
                <p:cNvPr id="49" name="Gerade Verbindung 48"/>
                <p:cNvCxnSpPr/>
                <p:nvPr/>
              </p:nvCxnSpPr>
              <p:spPr>
                <a:xfrm>
                  <a:off x="827509" y="9522370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Gerade Verbindung 49"/>
                <p:cNvCxnSpPr/>
                <p:nvPr/>
              </p:nvCxnSpPr>
              <p:spPr>
                <a:xfrm flipH="1">
                  <a:off x="813321" y="1097434"/>
                  <a:ext cx="14188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Gerade Verbindung 50"/>
                <p:cNvCxnSpPr/>
                <p:nvPr/>
              </p:nvCxnSpPr>
              <p:spPr>
                <a:xfrm>
                  <a:off x="6709763" y="1097434"/>
                  <a:ext cx="0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Gerade Verbindung 51"/>
                <p:cNvCxnSpPr/>
                <p:nvPr/>
              </p:nvCxnSpPr>
              <p:spPr>
                <a:xfrm>
                  <a:off x="827509" y="1169442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" name="Rechteck 37"/>
              <p:cNvSpPr/>
              <p:nvPr/>
            </p:nvSpPr>
            <p:spPr>
              <a:xfrm>
                <a:off x="6709763" y="9522370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endParaRPr kumimoji="0" 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Rechteck 38"/>
              <p:cNvSpPr/>
              <p:nvPr/>
            </p:nvSpPr>
            <p:spPr>
              <a:xfrm>
                <a:off x="-22403" y="9532352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endParaRPr kumimoji="0" 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Rechteck 44"/>
              <p:cNvSpPr/>
              <p:nvPr/>
            </p:nvSpPr>
            <p:spPr>
              <a:xfrm>
                <a:off x="6736226" y="1"/>
                <a:ext cx="849912" cy="116944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endParaRPr kumimoji="0" 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4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858837" cy="11826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2" name="Rechteck 31"/>
            <p:cNvSpPr/>
            <p:nvPr/>
          </p:nvSpPr>
          <p:spPr>
            <a:xfrm rot="16200000">
              <a:off x="-84921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33" name="Rechteck 32"/>
            <p:cNvSpPr/>
            <p:nvPr/>
          </p:nvSpPr>
          <p:spPr>
            <a:xfrm>
              <a:off x="-368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= </a:t>
              </a:r>
              <a:r>
                <a:rPr kumimoji="0" lang="de-D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2,33 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cm</a:t>
              </a:r>
            </a:p>
          </p:txBody>
        </p:sp>
        <p:sp>
          <p:nvSpPr>
            <p:cNvPr id="35" name="Rechteck 34"/>
            <p:cNvSpPr/>
            <p:nvPr/>
          </p:nvSpPr>
          <p:spPr>
            <a:xfrm rot="16200000">
              <a:off x="6614604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36" name="Rechteck 35"/>
            <p:cNvSpPr/>
            <p:nvPr/>
          </p:nvSpPr>
          <p:spPr>
            <a:xfrm>
              <a:off x="67653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= </a:t>
              </a:r>
              <a:r>
                <a:rPr kumimoji="0" lang="de-D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2,33 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cm</a:t>
              </a:r>
            </a:p>
          </p:txBody>
        </p:sp>
      </p:grpSp>
      <p:sp>
        <p:nvSpPr>
          <p:cNvPr id="3" name="Textfeld 2"/>
          <p:cNvSpPr txBox="1"/>
          <p:nvPr/>
        </p:nvSpPr>
        <p:spPr>
          <a:xfrm>
            <a:off x="1709555" y="1293714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Letzte Seite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Infografik einfügen</a:t>
            </a:r>
            <a:endParaRPr kumimoji="0" lang="de-DE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  <p:sp>
        <p:nvSpPr>
          <p:cNvPr id="18" name="Textfeld 1"/>
          <p:cNvSpPr txBox="1"/>
          <p:nvPr/>
        </p:nvSpPr>
        <p:spPr>
          <a:xfrm>
            <a:off x="4355901" y="9090322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charset="-122"/>
                <a:cs typeface="+mn-cs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Infografik: J. Mustermann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66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ieren 28"/>
          <p:cNvGrpSpPr/>
          <p:nvPr/>
        </p:nvGrpSpPr>
        <p:grpSpPr>
          <a:xfrm>
            <a:off x="-36830" y="1"/>
            <a:ext cx="7666499" cy="10701794"/>
            <a:chOff x="-36830" y="1"/>
            <a:chExt cx="7666499" cy="10701794"/>
          </a:xfrm>
        </p:grpSpPr>
        <p:grpSp>
          <p:nvGrpSpPr>
            <p:cNvPr id="30" name="Gruppieren 29"/>
            <p:cNvGrpSpPr/>
            <p:nvPr/>
          </p:nvGrpSpPr>
          <p:grpSpPr>
            <a:xfrm>
              <a:off x="-22403" y="1"/>
              <a:ext cx="7608541" cy="10701794"/>
              <a:chOff x="-22403" y="1"/>
              <a:chExt cx="7608541" cy="10701794"/>
            </a:xfrm>
          </p:grpSpPr>
          <p:grpSp>
            <p:nvGrpSpPr>
              <p:cNvPr id="39" name="Gruppieren 38"/>
              <p:cNvGrpSpPr/>
              <p:nvPr/>
            </p:nvGrpSpPr>
            <p:grpSpPr>
              <a:xfrm>
                <a:off x="835723" y="1097434"/>
                <a:ext cx="5896442" cy="8424936"/>
                <a:chOff x="813321" y="1097434"/>
                <a:chExt cx="5896442" cy="8424936"/>
              </a:xfrm>
            </p:grpSpPr>
            <p:cxnSp>
              <p:nvCxnSpPr>
                <p:cNvPr id="51" name="Gerade Verbindung 50"/>
                <p:cNvCxnSpPr/>
                <p:nvPr/>
              </p:nvCxnSpPr>
              <p:spPr>
                <a:xfrm>
                  <a:off x="827509" y="9522370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Gerade Verbindung 51"/>
                <p:cNvCxnSpPr/>
                <p:nvPr/>
              </p:nvCxnSpPr>
              <p:spPr>
                <a:xfrm flipH="1">
                  <a:off x="813321" y="1097434"/>
                  <a:ext cx="14188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Gerade Verbindung 52"/>
                <p:cNvCxnSpPr/>
                <p:nvPr/>
              </p:nvCxnSpPr>
              <p:spPr>
                <a:xfrm>
                  <a:off x="6709763" y="1097434"/>
                  <a:ext cx="0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Gerade Verbindung 53"/>
                <p:cNvCxnSpPr/>
                <p:nvPr/>
              </p:nvCxnSpPr>
              <p:spPr>
                <a:xfrm>
                  <a:off x="827509" y="1169442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" name="Rechteck 46"/>
              <p:cNvSpPr/>
              <p:nvPr/>
            </p:nvSpPr>
            <p:spPr>
              <a:xfrm>
                <a:off x="6709763" y="9522370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endParaRPr kumimoji="0" 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Rechteck 47"/>
              <p:cNvSpPr/>
              <p:nvPr/>
            </p:nvSpPr>
            <p:spPr>
              <a:xfrm>
                <a:off x="-22403" y="9532352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endParaRPr kumimoji="0" 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Rechteck 48"/>
              <p:cNvSpPr/>
              <p:nvPr/>
            </p:nvSpPr>
            <p:spPr>
              <a:xfrm>
                <a:off x="6736226" y="1"/>
                <a:ext cx="849912" cy="116944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endParaRPr kumimoji="0" 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5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858837" cy="11826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2" name="Rechteck 31"/>
            <p:cNvSpPr/>
            <p:nvPr/>
          </p:nvSpPr>
          <p:spPr>
            <a:xfrm rot="16200000">
              <a:off x="-84921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35" name="Rechteck 34"/>
            <p:cNvSpPr/>
            <p:nvPr/>
          </p:nvSpPr>
          <p:spPr>
            <a:xfrm>
              <a:off x="-368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= </a:t>
              </a:r>
              <a:r>
                <a:rPr kumimoji="0" lang="de-D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2,33 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cm</a:t>
              </a:r>
            </a:p>
          </p:txBody>
        </p:sp>
        <p:sp>
          <p:nvSpPr>
            <p:cNvPr id="37" name="Rechteck 36"/>
            <p:cNvSpPr/>
            <p:nvPr/>
          </p:nvSpPr>
          <p:spPr>
            <a:xfrm rot="16200000">
              <a:off x="6614604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38" name="Rechteck 37"/>
            <p:cNvSpPr/>
            <p:nvPr/>
          </p:nvSpPr>
          <p:spPr>
            <a:xfrm>
              <a:off x="67653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= </a:t>
              </a:r>
              <a:r>
                <a:rPr kumimoji="0" lang="de-D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2,33 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cm</a:t>
              </a:r>
            </a:p>
          </p:txBody>
        </p:sp>
      </p:grp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073" y="1214166"/>
            <a:ext cx="1000690" cy="196819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970" y="1188720"/>
            <a:ext cx="1147849" cy="197932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249" y="1185022"/>
            <a:ext cx="1107826" cy="198302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985" y="1182689"/>
            <a:ext cx="991684" cy="1985356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65" t="40090" r="5834" b="22683"/>
          <a:stretch/>
        </p:blipFill>
        <p:spPr>
          <a:xfrm>
            <a:off x="907490" y="1207197"/>
            <a:ext cx="1211626" cy="1975165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65" t="40090" r="5834" b="22683"/>
          <a:stretch/>
        </p:blipFill>
        <p:spPr>
          <a:xfrm>
            <a:off x="921621" y="7488504"/>
            <a:ext cx="1164467" cy="1975165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665" t="40090" r="5834" b="22683"/>
          <a:stretch/>
        </p:blipFill>
        <p:spPr>
          <a:xfrm>
            <a:off x="903162" y="3298420"/>
            <a:ext cx="1211626" cy="1975165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65" t="40090" r="5834" b="22683"/>
          <a:stretch/>
        </p:blipFill>
        <p:spPr>
          <a:xfrm>
            <a:off x="4617985" y="3238736"/>
            <a:ext cx="1060587" cy="206709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246" y="3297438"/>
            <a:ext cx="1139573" cy="197614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21" y="5389091"/>
            <a:ext cx="1164467" cy="199829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896" y="5389091"/>
            <a:ext cx="1152924" cy="199549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250" y="5389090"/>
            <a:ext cx="1107826" cy="199549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507" y="5389089"/>
            <a:ext cx="1048065" cy="1971831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003" y="5389089"/>
            <a:ext cx="956761" cy="1971831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003" y="3238736"/>
            <a:ext cx="945998" cy="2054626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122" y="3259496"/>
            <a:ext cx="1082431" cy="2054879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60" r="42379" b="63094"/>
          <a:stretch/>
        </p:blipFill>
        <p:spPr>
          <a:xfrm>
            <a:off x="2196246" y="7498081"/>
            <a:ext cx="1139573" cy="1965588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3" t="62925"/>
          <a:stretch/>
        </p:blipFill>
        <p:spPr>
          <a:xfrm>
            <a:off x="3461123" y="7498082"/>
            <a:ext cx="1094952" cy="1964606"/>
          </a:xfrm>
          <a:prstGeom prst="rect">
            <a:avLst/>
          </a:prstGeom>
        </p:spPr>
      </p:pic>
      <p:pic>
        <p:nvPicPr>
          <p:cNvPr id="40" name="Grafik 39"/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985" y="7509451"/>
            <a:ext cx="1074155" cy="1971831"/>
          </a:xfrm>
          <a:prstGeom prst="rect">
            <a:avLst/>
          </a:prstGeom>
        </p:spPr>
      </p:pic>
      <p:pic>
        <p:nvPicPr>
          <p:cNvPr id="41" name="Grafik 40"/>
          <p:cNvPicPr>
            <a:picLocks noChangeAspect="1"/>
          </p:cNvPicPr>
          <p:nvPr/>
        </p:nvPicPr>
        <p:blipFill rotWithShape="1">
          <a:blip r:embed="rId21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0" t="54092" r="-1970" b="404"/>
          <a:stretch/>
        </p:blipFill>
        <p:spPr>
          <a:xfrm>
            <a:off x="5753003" y="7498081"/>
            <a:ext cx="979163" cy="1996829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1439577" y="456401"/>
            <a:ext cx="468052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Farbbeispiele für Infografik-Hintergrund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55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/>
        </p:nvSpPr>
        <p:spPr>
          <a:xfrm>
            <a:off x="2544778" y="1191322"/>
            <a:ext cx="2470118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HYDRODATA GmbH,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Umwelt – Bau - Energie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Gattenhöferweg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 29, 1985 -</a:t>
            </a: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514" y="6498034"/>
            <a:ext cx="3542647" cy="27261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17" y="3689722"/>
            <a:ext cx="5776042" cy="216024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43"/>
          <a:stretch/>
        </p:blipFill>
        <p:spPr>
          <a:xfrm>
            <a:off x="2195661" y="2681610"/>
            <a:ext cx="3024336" cy="677215"/>
          </a:xfrm>
          <a:prstGeom prst="rect">
            <a:avLst/>
          </a:prstGeom>
        </p:spPr>
      </p:pic>
      <p:grpSp>
        <p:nvGrpSpPr>
          <p:cNvPr id="6" name="Gruppieren 5"/>
          <p:cNvGrpSpPr/>
          <p:nvPr/>
        </p:nvGrpSpPr>
        <p:grpSpPr>
          <a:xfrm>
            <a:off x="-1352749" y="4766250"/>
            <a:ext cx="3409389" cy="738664"/>
            <a:chOff x="-2312655" y="5296494"/>
            <a:chExt cx="3409389" cy="738664"/>
          </a:xfrm>
        </p:grpSpPr>
        <p:sp>
          <p:nvSpPr>
            <p:cNvPr id="7" name="Pfeil nach rechts 6"/>
            <p:cNvSpPr/>
            <p:nvPr/>
          </p:nvSpPr>
          <p:spPr>
            <a:xfrm>
              <a:off x="248663" y="5572963"/>
              <a:ext cx="848071" cy="27699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endPara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-2312655" y="5296494"/>
              <a:ext cx="2557211" cy="73866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4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Bei Fotos, Dokumenten usw.</a:t>
              </a:r>
            </a:p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4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 die Quellenangabe nicht vergessen</a:t>
              </a:r>
              <a:endParaRPr kumimoji="0" lang="de-D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endParaRPr>
            </a:p>
          </p:txBody>
        </p:sp>
      </p:grpSp>
      <p:sp>
        <p:nvSpPr>
          <p:cNvPr id="9" name="Textfeld 17"/>
          <p:cNvSpPr txBox="1">
            <a:spLocks noChangeArrowheads="1"/>
          </p:cNvSpPr>
          <p:nvPr/>
        </p:nvSpPr>
        <p:spPr bwMode="auto">
          <a:xfrm rot="-900000">
            <a:off x="4792166" y="8146441"/>
            <a:ext cx="2079625" cy="3063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de-DE" altLang="de-D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icrosoft YaHei" charset="-122"/>
                <a:cs typeface="+mn-cs"/>
              </a:rPr>
              <a:t>Open-Street-Karte (</a:t>
            </a:r>
            <a:r>
              <a:rPr kumimoji="0" lang="de-DE" altLang="de-DE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icrosoft YaHei" charset="-122"/>
                <a:cs typeface="+mn-cs"/>
              </a:rPr>
              <a:t>Maps</a:t>
            </a:r>
            <a:r>
              <a:rPr kumimoji="0" lang="de-DE" altLang="de-D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icrosoft YaHei" charset="-122"/>
                <a:cs typeface="+mn-cs"/>
              </a:rPr>
              <a:t>)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68575" y="3535833"/>
            <a:ext cx="1261884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Aktuelles Bild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703097" y="483788"/>
            <a:ext cx="2153480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de-DE" sz="2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Beispielseite</a:t>
            </a:r>
            <a:endParaRPr kumimoji="0" lang="de-DE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88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uppieren 45"/>
          <p:cNvGrpSpPr/>
          <p:nvPr/>
        </p:nvGrpSpPr>
        <p:grpSpPr>
          <a:xfrm>
            <a:off x="-36830" y="1"/>
            <a:ext cx="7666499" cy="10701794"/>
            <a:chOff x="-36830" y="1"/>
            <a:chExt cx="7666499" cy="10701794"/>
          </a:xfrm>
        </p:grpSpPr>
        <p:grpSp>
          <p:nvGrpSpPr>
            <p:cNvPr id="47" name="Gruppieren 46"/>
            <p:cNvGrpSpPr/>
            <p:nvPr/>
          </p:nvGrpSpPr>
          <p:grpSpPr>
            <a:xfrm>
              <a:off x="-22403" y="1"/>
              <a:ext cx="7608541" cy="10701794"/>
              <a:chOff x="-22403" y="1"/>
              <a:chExt cx="7608541" cy="10701794"/>
            </a:xfrm>
          </p:grpSpPr>
          <p:grpSp>
            <p:nvGrpSpPr>
              <p:cNvPr id="52" name="Gruppieren 51"/>
              <p:cNvGrpSpPr/>
              <p:nvPr/>
            </p:nvGrpSpPr>
            <p:grpSpPr>
              <a:xfrm>
                <a:off x="835723" y="1097434"/>
                <a:ext cx="5896442" cy="8424936"/>
                <a:chOff x="813321" y="1097434"/>
                <a:chExt cx="5896442" cy="8424936"/>
              </a:xfrm>
            </p:grpSpPr>
            <p:cxnSp>
              <p:nvCxnSpPr>
                <p:cNvPr id="57" name="Gerade Verbindung 56"/>
                <p:cNvCxnSpPr/>
                <p:nvPr/>
              </p:nvCxnSpPr>
              <p:spPr>
                <a:xfrm>
                  <a:off x="827509" y="9522370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Gerade Verbindung 57"/>
                <p:cNvCxnSpPr/>
                <p:nvPr/>
              </p:nvCxnSpPr>
              <p:spPr>
                <a:xfrm flipH="1">
                  <a:off x="813321" y="1097434"/>
                  <a:ext cx="14188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Gerade Verbindung 58"/>
                <p:cNvCxnSpPr/>
                <p:nvPr/>
              </p:nvCxnSpPr>
              <p:spPr>
                <a:xfrm>
                  <a:off x="6709763" y="1097434"/>
                  <a:ext cx="0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Gerade Verbindung 59"/>
                <p:cNvCxnSpPr/>
                <p:nvPr/>
              </p:nvCxnSpPr>
              <p:spPr>
                <a:xfrm>
                  <a:off x="827509" y="1169442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3" name="Rechteck 52"/>
              <p:cNvSpPr/>
              <p:nvPr/>
            </p:nvSpPr>
            <p:spPr>
              <a:xfrm>
                <a:off x="6709763" y="9522370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endParaRPr kumimoji="0" 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Rechteck 53"/>
              <p:cNvSpPr/>
              <p:nvPr/>
            </p:nvSpPr>
            <p:spPr>
              <a:xfrm>
                <a:off x="-22403" y="9532352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endParaRPr kumimoji="0" 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Rechteck 54"/>
              <p:cNvSpPr/>
              <p:nvPr/>
            </p:nvSpPr>
            <p:spPr>
              <a:xfrm>
                <a:off x="6736226" y="1"/>
                <a:ext cx="849912" cy="116944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endParaRPr kumimoji="0" 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5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858837" cy="11826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8" name="Rechteck 47"/>
            <p:cNvSpPr/>
            <p:nvPr/>
          </p:nvSpPr>
          <p:spPr>
            <a:xfrm rot="16200000">
              <a:off x="-84921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49" name="Rechteck 48"/>
            <p:cNvSpPr/>
            <p:nvPr/>
          </p:nvSpPr>
          <p:spPr>
            <a:xfrm>
              <a:off x="-368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= </a:t>
              </a:r>
              <a:r>
                <a:rPr kumimoji="0" lang="de-D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2,33 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cm</a:t>
              </a:r>
            </a:p>
          </p:txBody>
        </p:sp>
        <p:sp>
          <p:nvSpPr>
            <p:cNvPr id="50" name="Rechteck 49"/>
            <p:cNvSpPr/>
            <p:nvPr/>
          </p:nvSpPr>
          <p:spPr>
            <a:xfrm rot="16200000">
              <a:off x="6614604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51" name="Rechteck 50"/>
            <p:cNvSpPr/>
            <p:nvPr/>
          </p:nvSpPr>
          <p:spPr>
            <a:xfrm>
              <a:off x="67653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= </a:t>
              </a:r>
              <a:r>
                <a:rPr kumimoji="0" lang="de-D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2,33 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cm</a:t>
              </a:r>
            </a:p>
          </p:txBody>
        </p:sp>
      </p:grp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2863028" y="1212100"/>
            <a:ext cx="1833619" cy="827022"/>
          </a:xfrm>
          <a:prstGeom prst="rect">
            <a:avLst/>
          </a:prstGeom>
          <a:solidFill>
            <a:srgbClr val="F2F2F2"/>
          </a:solidFill>
          <a:ln w="7200">
            <a:solidFill>
              <a:srgbClr val="E6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8920" tIns="46800" rIns="88920" bIns="4680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85775" algn="l"/>
                <a:tab pos="976313" algn="l"/>
                <a:tab pos="1465263" algn="l"/>
                <a:tab pos="1954213" algn="l"/>
                <a:tab pos="2443163" algn="l"/>
                <a:tab pos="2932113" algn="l"/>
                <a:tab pos="3421063" algn="l"/>
                <a:tab pos="3910013" algn="l"/>
                <a:tab pos="4398963" algn="l"/>
                <a:tab pos="4887913" algn="l"/>
                <a:tab pos="5376863" algn="l"/>
                <a:tab pos="5865813" algn="l"/>
                <a:tab pos="6354763" algn="l"/>
                <a:tab pos="6843713" algn="l"/>
                <a:tab pos="7334250" algn="l"/>
                <a:tab pos="7823200" algn="l"/>
                <a:tab pos="8312150" algn="l"/>
                <a:tab pos="8801100" algn="l"/>
                <a:tab pos="9290050" algn="l"/>
                <a:tab pos="97790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85775" algn="l"/>
                <a:tab pos="976313" algn="l"/>
                <a:tab pos="1465263" algn="l"/>
                <a:tab pos="1954213" algn="l"/>
                <a:tab pos="2443163" algn="l"/>
                <a:tab pos="2932113" algn="l"/>
                <a:tab pos="3421063" algn="l"/>
                <a:tab pos="3910013" algn="l"/>
                <a:tab pos="4398963" algn="l"/>
                <a:tab pos="4887913" algn="l"/>
                <a:tab pos="5376863" algn="l"/>
                <a:tab pos="5865813" algn="l"/>
                <a:tab pos="6354763" algn="l"/>
                <a:tab pos="6843713" algn="l"/>
                <a:tab pos="7334250" algn="l"/>
                <a:tab pos="7823200" algn="l"/>
                <a:tab pos="8312150" algn="l"/>
                <a:tab pos="8801100" algn="l"/>
                <a:tab pos="9290050" algn="l"/>
                <a:tab pos="97790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85775" algn="l"/>
                <a:tab pos="976313" algn="l"/>
                <a:tab pos="1465263" algn="l"/>
                <a:tab pos="1954213" algn="l"/>
                <a:tab pos="2443163" algn="l"/>
                <a:tab pos="2932113" algn="l"/>
                <a:tab pos="3421063" algn="l"/>
                <a:tab pos="3910013" algn="l"/>
                <a:tab pos="4398963" algn="l"/>
                <a:tab pos="4887913" algn="l"/>
                <a:tab pos="5376863" algn="l"/>
                <a:tab pos="5865813" algn="l"/>
                <a:tab pos="6354763" algn="l"/>
                <a:tab pos="6843713" algn="l"/>
                <a:tab pos="7334250" algn="l"/>
                <a:tab pos="7823200" algn="l"/>
                <a:tab pos="8312150" algn="l"/>
                <a:tab pos="8801100" algn="l"/>
                <a:tab pos="9290050" algn="l"/>
                <a:tab pos="97790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85775" algn="l"/>
                <a:tab pos="976313" algn="l"/>
                <a:tab pos="1465263" algn="l"/>
                <a:tab pos="1954213" algn="l"/>
                <a:tab pos="2443163" algn="l"/>
                <a:tab pos="2932113" algn="l"/>
                <a:tab pos="3421063" algn="l"/>
                <a:tab pos="3910013" algn="l"/>
                <a:tab pos="4398963" algn="l"/>
                <a:tab pos="4887913" algn="l"/>
                <a:tab pos="5376863" algn="l"/>
                <a:tab pos="5865813" algn="l"/>
                <a:tab pos="6354763" algn="l"/>
                <a:tab pos="6843713" algn="l"/>
                <a:tab pos="7334250" algn="l"/>
                <a:tab pos="7823200" algn="l"/>
                <a:tab pos="8312150" algn="l"/>
                <a:tab pos="8801100" algn="l"/>
                <a:tab pos="9290050" algn="l"/>
                <a:tab pos="9779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85775" algn="l"/>
                <a:tab pos="976313" algn="l"/>
                <a:tab pos="1465263" algn="l"/>
                <a:tab pos="1954213" algn="l"/>
                <a:tab pos="2443163" algn="l"/>
                <a:tab pos="2932113" algn="l"/>
                <a:tab pos="3421063" algn="l"/>
                <a:tab pos="3910013" algn="l"/>
                <a:tab pos="4398963" algn="l"/>
                <a:tab pos="4887913" algn="l"/>
                <a:tab pos="5376863" algn="l"/>
                <a:tab pos="5865813" algn="l"/>
                <a:tab pos="6354763" algn="l"/>
                <a:tab pos="6843713" algn="l"/>
                <a:tab pos="7334250" algn="l"/>
                <a:tab pos="7823200" algn="l"/>
                <a:tab pos="8312150" algn="l"/>
                <a:tab pos="8801100" algn="l"/>
                <a:tab pos="9290050" algn="l"/>
                <a:tab pos="9779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85775" algn="l"/>
                <a:tab pos="976313" algn="l"/>
                <a:tab pos="1465263" algn="l"/>
                <a:tab pos="1954213" algn="l"/>
                <a:tab pos="2443163" algn="l"/>
                <a:tab pos="2932113" algn="l"/>
                <a:tab pos="3421063" algn="l"/>
                <a:tab pos="3910013" algn="l"/>
                <a:tab pos="4398963" algn="l"/>
                <a:tab pos="4887913" algn="l"/>
                <a:tab pos="5376863" algn="l"/>
                <a:tab pos="5865813" algn="l"/>
                <a:tab pos="6354763" algn="l"/>
                <a:tab pos="6843713" algn="l"/>
                <a:tab pos="7334250" algn="l"/>
                <a:tab pos="7823200" algn="l"/>
                <a:tab pos="8312150" algn="l"/>
                <a:tab pos="8801100" algn="l"/>
                <a:tab pos="9290050" algn="l"/>
                <a:tab pos="9779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85775" algn="l"/>
                <a:tab pos="976313" algn="l"/>
                <a:tab pos="1465263" algn="l"/>
                <a:tab pos="1954213" algn="l"/>
                <a:tab pos="2443163" algn="l"/>
                <a:tab pos="2932113" algn="l"/>
                <a:tab pos="3421063" algn="l"/>
                <a:tab pos="3910013" algn="l"/>
                <a:tab pos="4398963" algn="l"/>
                <a:tab pos="4887913" algn="l"/>
                <a:tab pos="5376863" algn="l"/>
                <a:tab pos="5865813" algn="l"/>
                <a:tab pos="6354763" algn="l"/>
                <a:tab pos="6843713" algn="l"/>
                <a:tab pos="7334250" algn="l"/>
                <a:tab pos="7823200" algn="l"/>
                <a:tab pos="8312150" algn="l"/>
                <a:tab pos="8801100" algn="l"/>
                <a:tab pos="9290050" algn="l"/>
                <a:tab pos="9779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85775" algn="l"/>
                <a:tab pos="976313" algn="l"/>
                <a:tab pos="1465263" algn="l"/>
                <a:tab pos="1954213" algn="l"/>
                <a:tab pos="2443163" algn="l"/>
                <a:tab pos="2932113" algn="l"/>
                <a:tab pos="3421063" algn="l"/>
                <a:tab pos="3910013" algn="l"/>
                <a:tab pos="4398963" algn="l"/>
                <a:tab pos="4887913" algn="l"/>
                <a:tab pos="5376863" algn="l"/>
                <a:tab pos="5865813" algn="l"/>
                <a:tab pos="6354763" algn="l"/>
                <a:tab pos="6843713" algn="l"/>
                <a:tab pos="7334250" algn="l"/>
                <a:tab pos="7823200" algn="l"/>
                <a:tab pos="8312150" algn="l"/>
                <a:tab pos="8801100" algn="l"/>
                <a:tab pos="9290050" algn="l"/>
                <a:tab pos="9779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85775" algn="l"/>
                <a:tab pos="976313" algn="l"/>
                <a:tab pos="1465263" algn="l"/>
                <a:tab pos="1954213" algn="l"/>
                <a:tab pos="2443163" algn="l"/>
                <a:tab pos="2932113" algn="l"/>
                <a:tab pos="3421063" algn="l"/>
                <a:tab pos="3910013" algn="l"/>
                <a:tab pos="4398963" algn="l"/>
                <a:tab pos="4887913" algn="l"/>
                <a:tab pos="5376863" algn="l"/>
                <a:tab pos="5865813" algn="l"/>
                <a:tab pos="6354763" algn="l"/>
                <a:tab pos="6843713" algn="l"/>
                <a:tab pos="7334250" algn="l"/>
                <a:tab pos="7823200" algn="l"/>
                <a:tab pos="8312150" algn="l"/>
                <a:tab pos="8801100" algn="l"/>
                <a:tab pos="9290050" algn="l"/>
                <a:tab pos="9779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>
                <a:tab pos="0" algn="l"/>
                <a:tab pos="485775" algn="l"/>
                <a:tab pos="976313" algn="l"/>
                <a:tab pos="1465263" algn="l"/>
                <a:tab pos="1954213" algn="l"/>
                <a:tab pos="2443163" algn="l"/>
                <a:tab pos="2932113" algn="l"/>
                <a:tab pos="3421063" algn="l"/>
                <a:tab pos="3910013" algn="l"/>
                <a:tab pos="4398963" algn="l"/>
                <a:tab pos="4887913" algn="l"/>
                <a:tab pos="5376863" algn="l"/>
                <a:tab pos="5865813" algn="l"/>
                <a:tab pos="6354763" algn="l"/>
                <a:tab pos="6843713" algn="l"/>
                <a:tab pos="7334250" algn="l"/>
                <a:tab pos="7823200" algn="l"/>
                <a:tab pos="8312150" algn="l"/>
                <a:tab pos="8801100" algn="l"/>
                <a:tab pos="9290050" algn="l"/>
                <a:tab pos="9779000" algn="l"/>
              </a:tabLst>
              <a:defRPr/>
            </a:pPr>
            <a:r>
              <a:rPr kumimoji="0" lang="de-DE" alt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Lucida Sans Unicode" pitchFamily="34" charset="0"/>
                <a:cs typeface="Lucida Sans Unicode" pitchFamily="34" charset="0"/>
              </a:rPr>
              <a:t>Fa. Mustermann</a:t>
            </a:r>
            <a:endParaRPr kumimoji="0" lang="de-DE" altLang="de-DE" sz="14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 charset="0"/>
              <a:ea typeface="Lucida Sans Unicode" pitchFamily="34" charset="0"/>
              <a:cs typeface="Lucida Sans Unicode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>
                <a:tab pos="0" algn="l"/>
                <a:tab pos="485775" algn="l"/>
                <a:tab pos="976313" algn="l"/>
                <a:tab pos="1465263" algn="l"/>
                <a:tab pos="1954213" algn="l"/>
                <a:tab pos="2443163" algn="l"/>
                <a:tab pos="2932113" algn="l"/>
                <a:tab pos="3421063" algn="l"/>
                <a:tab pos="3910013" algn="l"/>
                <a:tab pos="4398963" algn="l"/>
                <a:tab pos="4887913" algn="l"/>
                <a:tab pos="5376863" algn="l"/>
                <a:tab pos="5865813" algn="l"/>
                <a:tab pos="6354763" algn="l"/>
                <a:tab pos="6843713" algn="l"/>
                <a:tab pos="7334250" algn="l"/>
                <a:tab pos="7823200" algn="l"/>
                <a:tab pos="8312150" algn="l"/>
                <a:tab pos="8801100" algn="l"/>
                <a:tab pos="9290050" algn="l"/>
                <a:tab pos="9779000" algn="l"/>
              </a:tabLst>
              <a:defRPr/>
            </a:pPr>
            <a:r>
              <a:rPr kumimoji="0" lang="de-DE" alt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Lucida Sans Unicode" pitchFamily="34" charset="0"/>
                <a:cs typeface="Lucida Sans Unicode" pitchFamily="34" charset="0"/>
              </a:rPr>
              <a:t>Oberurseler Str. 64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>
                <a:tab pos="0" algn="l"/>
                <a:tab pos="485775" algn="l"/>
                <a:tab pos="976313" algn="l"/>
                <a:tab pos="1465263" algn="l"/>
                <a:tab pos="1954213" algn="l"/>
                <a:tab pos="2443163" algn="l"/>
                <a:tab pos="2932113" algn="l"/>
                <a:tab pos="3421063" algn="l"/>
                <a:tab pos="3910013" algn="l"/>
                <a:tab pos="4398963" algn="l"/>
                <a:tab pos="4887913" algn="l"/>
                <a:tab pos="5376863" algn="l"/>
                <a:tab pos="5865813" algn="l"/>
                <a:tab pos="6354763" algn="l"/>
                <a:tab pos="6843713" algn="l"/>
                <a:tab pos="7334250" algn="l"/>
                <a:tab pos="7823200" algn="l"/>
                <a:tab pos="8312150" algn="l"/>
                <a:tab pos="8801100" algn="l"/>
                <a:tab pos="9290050" algn="l"/>
                <a:tab pos="9779000" algn="l"/>
              </a:tabLst>
              <a:defRPr/>
            </a:pPr>
            <a:r>
              <a:rPr kumimoji="0" lang="de-DE" alt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Lucida Sans Unicode" pitchFamily="34" charset="0"/>
                <a:cs typeface="Lucida Sans Unicode" pitchFamily="34" charset="0"/>
              </a:rPr>
              <a:t>1926 - 2009</a:t>
            </a:r>
          </a:p>
        </p:txBody>
      </p:sp>
      <p:sp>
        <p:nvSpPr>
          <p:cNvPr id="18" name="Textfeld 1"/>
          <p:cNvSpPr txBox="1">
            <a:spLocks noChangeArrowheads="1"/>
          </p:cNvSpPr>
          <p:nvPr/>
        </p:nvSpPr>
        <p:spPr bwMode="auto">
          <a:xfrm rot="-900000">
            <a:off x="4587527" y="871638"/>
            <a:ext cx="1188146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de-DE" altLang="de-DE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Firmenname</a:t>
            </a:r>
            <a:endParaRPr kumimoji="0" lang="de-DE" altLang="de-DE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16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ieren 28"/>
          <p:cNvGrpSpPr/>
          <p:nvPr/>
        </p:nvGrpSpPr>
        <p:grpSpPr>
          <a:xfrm>
            <a:off x="-36830" y="1"/>
            <a:ext cx="7666499" cy="10701794"/>
            <a:chOff x="-36830" y="1"/>
            <a:chExt cx="7666499" cy="10701794"/>
          </a:xfrm>
        </p:grpSpPr>
        <p:grpSp>
          <p:nvGrpSpPr>
            <p:cNvPr id="30" name="Gruppieren 29"/>
            <p:cNvGrpSpPr/>
            <p:nvPr/>
          </p:nvGrpSpPr>
          <p:grpSpPr>
            <a:xfrm>
              <a:off x="-22403" y="1"/>
              <a:ext cx="7608541" cy="10701794"/>
              <a:chOff x="-22403" y="1"/>
              <a:chExt cx="7608541" cy="10701794"/>
            </a:xfrm>
          </p:grpSpPr>
          <p:grpSp>
            <p:nvGrpSpPr>
              <p:cNvPr id="37" name="Gruppieren 36"/>
              <p:cNvGrpSpPr/>
              <p:nvPr/>
            </p:nvGrpSpPr>
            <p:grpSpPr>
              <a:xfrm>
                <a:off x="835723" y="1097434"/>
                <a:ext cx="5896442" cy="8424936"/>
                <a:chOff x="813321" y="1097434"/>
                <a:chExt cx="5896442" cy="8424936"/>
              </a:xfrm>
            </p:grpSpPr>
            <p:cxnSp>
              <p:nvCxnSpPr>
                <p:cNvPr id="49" name="Gerade Verbindung 48"/>
                <p:cNvCxnSpPr/>
                <p:nvPr/>
              </p:nvCxnSpPr>
              <p:spPr>
                <a:xfrm>
                  <a:off x="827509" y="9522370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Gerade Verbindung 49"/>
                <p:cNvCxnSpPr/>
                <p:nvPr/>
              </p:nvCxnSpPr>
              <p:spPr>
                <a:xfrm flipH="1">
                  <a:off x="813321" y="1097434"/>
                  <a:ext cx="14188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Gerade Verbindung 50"/>
                <p:cNvCxnSpPr/>
                <p:nvPr/>
              </p:nvCxnSpPr>
              <p:spPr>
                <a:xfrm>
                  <a:off x="6709763" y="1097434"/>
                  <a:ext cx="0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Gerade Verbindung 51"/>
                <p:cNvCxnSpPr/>
                <p:nvPr/>
              </p:nvCxnSpPr>
              <p:spPr>
                <a:xfrm>
                  <a:off x="827509" y="1169442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" name="Rechteck 37"/>
              <p:cNvSpPr/>
              <p:nvPr/>
            </p:nvSpPr>
            <p:spPr>
              <a:xfrm>
                <a:off x="6709763" y="9522370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endParaRPr kumimoji="0" 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Rechteck 38"/>
              <p:cNvSpPr/>
              <p:nvPr/>
            </p:nvSpPr>
            <p:spPr>
              <a:xfrm>
                <a:off x="-22403" y="9532352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endParaRPr kumimoji="0" 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Rechteck 44"/>
              <p:cNvSpPr/>
              <p:nvPr/>
            </p:nvSpPr>
            <p:spPr>
              <a:xfrm>
                <a:off x="6736226" y="1"/>
                <a:ext cx="849912" cy="116944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endParaRPr kumimoji="0" 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4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858837" cy="11826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2" name="Rechteck 31"/>
            <p:cNvSpPr/>
            <p:nvPr/>
          </p:nvSpPr>
          <p:spPr>
            <a:xfrm rot="16200000">
              <a:off x="-84921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33" name="Rechteck 32"/>
            <p:cNvSpPr/>
            <p:nvPr/>
          </p:nvSpPr>
          <p:spPr>
            <a:xfrm>
              <a:off x="-368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= </a:t>
              </a:r>
              <a:r>
                <a:rPr kumimoji="0" lang="de-D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2,33 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cm</a:t>
              </a:r>
            </a:p>
          </p:txBody>
        </p:sp>
        <p:sp>
          <p:nvSpPr>
            <p:cNvPr id="35" name="Rechteck 34"/>
            <p:cNvSpPr/>
            <p:nvPr/>
          </p:nvSpPr>
          <p:spPr>
            <a:xfrm rot="16200000">
              <a:off x="6614604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36" name="Rechteck 35"/>
            <p:cNvSpPr/>
            <p:nvPr/>
          </p:nvSpPr>
          <p:spPr>
            <a:xfrm>
              <a:off x="67653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= </a:t>
              </a:r>
              <a:r>
                <a:rPr kumimoji="0" lang="de-D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2,33 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cm</a:t>
              </a:r>
            </a:p>
          </p:txBody>
        </p:sp>
      </p:grpSp>
      <p:sp>
        <p:nvSpPr>
          <p:cNvPr id="17" name="Textfeld 16"/>
          <p:cNvSpPr txBox="1"/>
          <p:nvPr/>
        </p:nvSpPr>
        <p:spPr>
          <a:xfrm>
            <a:off x="2863198" y="3454401"/>
            <a:ext cx="2034531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de-DE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Firmengeschichte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de-D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-  chronologisch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de-D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- nur wesentlich Fakten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de-D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- nur Gesellschafter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2863198" y="5070888"/>
            <a:ext cx="1541685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Schrift</a:t>
            </a:r>
            <a:r>
              <a:rPr kumimoji="0" 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 Ariel </a:t>
            </a: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Schriftgröße 14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46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ieren 28"/>
          <p:cNvGrpSpPr/>
          <p:nvPr/>
        </p:nvGrpSpPr>
        <p:grpSpPr>
          <a:xfrm>
            <a:off x="-36830" y="1"/>
            <a:ext cx="7666499" cy="10701794"/>
            <a:chOff x="-36830" y="1"/>
            <a:chExt cx="7666499" cy="10701794"/>
          </a:xfrm>
        </p:grpSpPr>
        <p:grpSp>
          <p:nvGrpSpPr>
            <p:cNvPr id="30" name="Gruppieren 29"/>
            <p:cNvGrpSpPr/>
            <p:nvPr/>
          </p:nvGrpSpPr>
          <p:grpSpPr>
            <a:xfrm>
              <a:off x="-22403" y="1"/>
              <a:ext cx="7608541" cy="10701794"/>
              <a:chOff x="-22403" y="1"/>
              <a:chExt cx="7608541" cy="10701794"/>
            </a:xfrm>
          </p:grpSpPr>
          <p:grpSp>
            <p:nvGrpSpPr>
              <p:cNvPr id="37" name="Gruppieren 36"/>
              <p:cNvGrpSpPr/>
              <p:nvPr/>
            </p:nvGrpSpPr>
            <p:grpSpPr>
              <a:xfrm>
                <a:off x="835723" y="1097434"/>
                <a:ext cx="5896442" cy="8424936"/>
                <a:chOff x="813321" y="1097434"/>
                <a:chExt cx="5896442" cy="8424936"/>
              </a:xfrm>
            </p:grpSpPr>
            <p:cxnSp>
              <p:nvCxnSpPr>
                <p:cNvPr id="49" name="Gerade Verbindung 48"/>
                <p:cNvCxnSpPr/>
                <p:nvPr/>
              </p:nvCxnSpPr>
              <p:spPr>
                <a:xfrm>
                  <a:off x="827509" y="9522370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Gerade Verbindung 49"/>
                <p:cNvCxnSpPr/>
                <p:nvPr/>
              </p:nvCxnSpPr>
              <p:spPr>
                <a:xfrm flipH="1">
                  <a:off x="813321" y="1097434"/>
                  <a:ext cx="14188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Gerade Verbindung 50"/>
                <p:cNvCxnSpPr/>
                <p:nvPr/>
              </p:nvCxnSpPr>
              <p:spPr>
                <a:xfrm>
                  <a:off x="6709763" y="1097434"/>
                  <a:ext cx="0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Gerade Verbindung 51"/>
                <p:cNvCxnSpPr/>
                <p:nvPr/>
              </p:nvCxnSpPr>
              <p:spPr>
                <a:xfrm>
                  <a:off x="827509" y="1169442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" name="Rechteck 37"/>
              <p:cNvSpPr/>
              <p:nvPr/>
            </p:nvSpPr>
            <p:spPr>
              <a:xfrm>
                <a:off x="6709763" y="9522370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endParaRPr kumimoji="0" 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Rechteck 38"/>
              <p:cNvSpPr/>
              <p:nvPr/>
            </p:nvSpPr>
            <p:spPr>
              <a:xfrm>
                <a:off x="-22403" y="9532352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endParaRPr kumimoji="0" 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Rechteck 44"/>
              <p:cNvSpPr/>
              <p:nvPr/>
            </p:nvSpPr>
            <p:spPr>
              <a:xfrm>
                <a:off x="6736226" y="1"/>
                <a:ext cx="849912" cy="116944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endParaRPr kumimoji="0" 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4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858837" cy="11826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2" name="Rechteck 31"/>
            <p:cNvSpPr/>
            <p:nvPr/>
          </p:nvSpPr>
          <p:spPr>
            <a:xfrm rot="16200000">
              <a:off x="-84921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33" name="Rechteck 32"/>
            <p:cNvSpPr/>
            <p:nvPr/>
          </p:nvSpPr>
          <p:spPr>
            <a:xfrm>
              <a:off x="-368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= </a:t>
              </a:r>
              <a:r>
                <a:rPr kumimoji="0" lang="de-D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2,33 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cm</a:t>
              </a:r>
            </a:p>
          </p:txBody>
        </p:sp>
        <p:sp>
          <p:nvSpPr>
            <p:cNvPr id="35" name="Rechteck 34"/>
            <p:cNvSpPr/>
            <p:nvPr/>
          </p:nvSpPr>
          <p:spPr>
            <a:xfrm rot="16200000">
              <a:off x="6614604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36" name="Rechteck 35"/>
            <p:cNvSpPr/>
            <p:nvPr/>
          </p:nvSpPr>
          <p:spPr>
            <a:xfrm>
              <a:off x="67653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= </a:t>
              </a:r>
              <a:r>
                <a:rPr kumimoji="0" lang="de-D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2,33 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cm</a:t>
              </a:r>
            </a:p>
          </p:txBody>
        </p:sp>
      </p:grpSp>
      <p:sp>
        <p:nvSpPr>
          <p:cNvPr id="18" name="Textfeld 17"/>
          <p:cNvSpPr txBox="1"/>
          <p:nvPr/>
        </p:nvSpPr>
        <p:spPr>
          <a:xfrm>
            <a:off x="2567807" y="1206828"/>
            <a:ext cx="2424062" cy="7386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Bilder und Bildunterschriften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- Historische Bilder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- Aktuelle </a:t>
            </a: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Bilder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  <p:grpSp>
        <p:nvGrpSpPr>
          <p:cNvPr id="19" name="Gruppieren 18"/>
          <p:cNvGrpSpPr/>
          <p:nvPr/>
        </p:nvGrpSpPr>
        <p:grpSpPr>
          <a:xfrm>
            <a:off x="-1148254" y="1254697"/>
            <a:ext cx="3409389" cy="738664"/>
            <a:chOff x="-2312655" y="5296494"/>
            <a:chExt cx="3409389" cy="738664"/>
          </a:xfrm>
        </p:grpSpPr>
        <p:sp>
          <p:nvSpPr>
            <p:cNvPr id="20" name="Pfeil nach rechts 19"/>
            <p:cNvSpPr/>
            <p:nvPr/>
          </p:nvSpPr>
          <p:spPr>
            <a:xfrm>
              <a:off x="248663" y="5572963"/>
              <a:ext cx="848071" cy="27699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endPara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-2312655" y="5296494"/>
              <a:ext cx="2557211" cy="73866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4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Bei Fotos, Dokumenten usw.</a:t>
              </a:r>
            </a:p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4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 die Quellenangabe nicht vergessen</a:t>
              </a:r>
              <a:endParaRPr kumimoji="0" lang="de-D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203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ieren 28"/>
          <p:cNvGrpSpPr/>
          <p:nvPr/>
        </p:nvGrpSpPr>
        <p:grpSpPr>
          <a:xfrm>
            <a:off x="-36830" y="1"/>
            <a:ext cx="7666499" cy="10701794"/>
            <a:chOff x="-36830" y="1"/>
            <a:chExt cx="7666499" cy="10701794"/>
          </a:xfrm>
        </p:grpSpPr>
        <p:grpSp>
          <p:nvGrpSpPr>
            <p:cNvPr id="30" name="Gruppieren 29"/>
            <p:cNvGrpSpPr/>
            <p:nvPr/>
          </p:nvGrpSpPr>
          <p:grpSpPr>
            <a:xfrm>
              <a:off x="-22403" y="1"/>
              <a:ext cx="7608541" cy="10701794"/>
              <a:chOff x="-22403" y="1"/>
              <a:chExt cx="7608541" cy="10701794"/>
            </a:xfrm>
          </p:grpSpPr>
          <p:grpSp>
            <p:nvGrpSpPr>
              <p:cNvPr id="37" name="Gruppieren 36"/>
              <p:cNvGrpSpPr/>
              <p:nvPr/>
            </p:nvGrpSpPr>
            <p:grpSpPr>
              <a:xfrm>
                <a:off x="835723" y="1097434"/>
                <a:ext cx="5896442" cy="8424936"/>
                <a:chOff x="813321" y="1097434"/>
                <a:chExt cx="5896442" cy="8424936"/>
              </a:xfrm>
            </p:grpSpPr>
            <p:cxnSp>
              <p:nvCxnSpPr>
                <p:cNvPr id="49" name="Gerade Verbindung 48"/>
                <p:cNvCxnSpPr/>
                <p:nvPr/>
              </p:nvCxnSpPr>
              <p:spPr>
                <a:xfrm>
                  <a:off x="827509" y="9522370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Gerade Verbindung 49"/>
                <p:cNvCxnSpPr/>
                <p:nvPr/>
              </p:nvCxnSpPr>
              <p:spPr>
                <a:xfrm flipH="1">
                  <a:off x="813321" y="1097434"/>
                  <a:ext cx="14188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Gerade Verbindung 50"/>
                <p:cNvCxnSpPr/>
                <p:nvPr/>
              </p:nvCxnSpPr>
              <p:spPr>
                <a:xfrm>
                  <a:off x="6709763" y="1097434"/>
                  <a:ext cx="0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Gerade Verbindung 51"/>
                <p:cNvCxnSpPr/>
                <p:nvPr/>
              </p:nvCxnSpPr>
              <p:spPr>
                <a:xfrm>
                  <a:off x="827509" y="1169442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" name="Rechteck 37"/>
              <p:cNvSpPr/>
              <p:nvPr/>
            </p:nvSpPr>
            <p:spPr>
              <a:xfrm>
                <a:off x="6709763" y="9522370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endParaRPr kumimoji="0" 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Rechteck 38"/>
              <p:cNvSpPr/>
              <p:nvPr/>
            </p:nvSpPr>
            <p:spPr>
              <a:xfrm>
                <a:off x="-22403" y="9532352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endParaRPr kumimoji="0" 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Rechteck 44"/>
              <p:cNvSpPr/>
              <p:nvPr/>
            </p:nvSpPr>
            <p:spPr>
              <a:xfrm>
                <a:off x="6736226" y="1"/>
                <a:ext cx="849912" cy="116944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endParaRPr kumimoji="0" 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4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858837" cy="11826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2" name="Rechteck 31"/>
            <p:cNvSpPr/>
            <p:nvPr/>
          </p:nvSpPr>
          <p:spPr>
            <a:xfrm rot="16200000">
              <a:off x="-84921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33" name="Rechteck 32"/>
            <p:cNvSpPr/>
            <p:nvPr/>
          </p:nvSpPr>
          <p:spPr>
            <a:xfrm>
              <a:off x="-368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= </a:t>
              </a:r>
              <a:r>
                <a:rPr kumimoji="0" lang="de-D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2,33 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cm</a:t>
              </a:r>
            </a:p>
          </p:txBody>
        </p:sp>
        <p:sp>
          <p:nvSpPr>
            <p:cNvPr id="35" name="Rechteck 34"/>
            <p:cNvSpPr/>
            <p:nvPr/>
          </p:nvSpPr>
          <p:spPr>
            <a:xfrm rot="16200000">
              <a:off x="6614604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36" name="Rechteck 35"/>
            <p:cNvSpPr/>
            <p:nvPr/>
          </p:nvSpPr>
          <p:spPr>
            <a:xfrm>
              <a:off x="67653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= </a:t>
              </a:r>
              <a:r>
                <a:rPr kumimoji="0" lang="de-D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2,33 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cm</a:t>
              </a:r>
            </a:p>
          </p:txBody>
        </p:sp>
      </p:grpSp>
      <p:sp>
        <p:nvSpPr>
          <p:cNvPr id="17" name="Textfeld 16"/>
          <p:cNvSpPr txBox="1"/>
          <p:nvPr/>
        </p:nvSpPr>
        <p:spPr>
          <a:xfrm>
            <a:off x="3182117" y="9167266"/>
            <a:ext cx="114225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Reserve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26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ieren 28"/>
          <p:cNvGrpSpPr/>
          <p:nvPr/>
        </p:nvGrpSpPr>
        <p:grpSpPr>
          <a:xfrm>
            <a:off x="-36830" y="1"/>
            <a:ext cx="7666499" cy="10701794"/>
            <a:chOff x="-36830" y="1"/>
            <a:chExt cx="7666499" cy="10701794"/>
          </a:xfrm>
        </p:grpSpPr>
        <p:grpSp>
          <p:nvGrpSpPr>
            <p:cNvPr id="30" name="Gruppieren 29"/>
            <p:cNvGrpSpPr/>
            <p:nvPr/>
          </p:nvGrpSpPr>
          <p:grpSpPr>
            <a:xfrm>
              <a:off x="-22403" y="1"/>
              <a:ext cx="7608541" cy="10701794"/>
              <a:chOff x="-22403" y="1"/>
              <a:chExt cx="7608541" cy="10701794"/>
            </a:xfrm>
          </p:grpSpPr>
          <p:grpSp>
            <p:nvGrpSpPr>
              <p:cNvPr id="37" name="Gruppieren 36"/>
              <p:cNvGrpSpPr/>
              <p:nvPr/>
            </p:nvGrpSpPr>
            <p:grpSpPr>
              <a:xfrm>
                <a:off x="835723" y="1097434"/>
                <a:ext cx="5896442" cy="8424936"/>
                <a:chOff x="813321" y="1097434"/>
                <a:chExt cx="5896442" cy="8424936"/>
              </a:xfrm>
            </p:grpSpPr>
            <p:cxnSp>
              <p:nvCxnSpPr>
                <p:cNvPr id="49" name="Gerade Verbindung 48"/>
                <p:cNvCxnSpPr/>
                <p:nvPr/>
              </p:nvCxnSpPr>
              <p:spPr>
                <a:xfrm>
                  <a:off x="827509" y="9522370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Gerade Verbindung 49"/>
                <p:cNvCxnSpPr/>
                <p:nvPr/>
              </p:nvCxnSpPr>
              <p:spPr>
                <a:xfrm flipH="1">
                  <a:off x="813321" y="1097434"/>
                  <a:ext cx="14188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Gerade Verbindung 50"/>
                <p:cNvCxnSpPr/>
                <p:nvPr/>
              </p:nvCxnSpPr>
              <p:spPr>
                <a:xfrm>
                  <a:off x="6709763" y="1097434"/>
                  <a:ext cx="0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Gerade Verbindung 51"/>
                <p:cNvCxnSpPr/>
                <p:nvPr/>
              </p:nvCxnSpPr>
              <p:spPr>
                <a:xfrm>
                  <a:off x="827509" y="1169442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" name="Rechteck 37"/>
              <p:cNvSpPr/>
              <p:nvPr/>
            </p:nvSpPr>
            <p:spPr>
              <a:xfrm>
                <a:off x="6709763" y="9522370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9" name="Rechteck 38"/>
              <p:cNvSpPr/>
              <p:nvPr/>
            </p:nvSpPr>
            <p:spPr>
              <a:xfrm>
                <a:off x="-22403" y="9532352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" name="Rechteck 44"/>
              <p:cNvSpPr/>
              <p:nvPr/>
            </p:nvSpPr>
            <p:spPr>
              <a:xfrm>
                <a:off x="6736226" y="1"/>
                <a:ext cx="849912" cy="116944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4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858837" cy="11826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2" name="Rechteck 31"/>
            <p:cNvSpPr/>
            <p:nvPr/>
          </p:nvSpPr>
          <p:spPr>
            <a:xfrm rot="16200000">
              <a:off x="-84921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33" name="Rechteck 32"/>
            <p:cNvSpPr/>
            <p:nvPr/>
          </p:nvSpPr>
          <p:spPr>
            <a:xfrm>
              <a:off x="-368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de-DE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2,33 </a:t>
              </a:r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</a:t>
              </a:r>
            </a:p>
          </p:txBody>
        </p:sp>
        <p:sp>
          <p:nvSpPr>
            <p:cNvPr id="35" name="Rechteck 34"/>
            <p:cNvSpPr/>
            <p:nvPr/>
          </p:nvSpPr>
          <p:spPr>
            <a:xfrm rot="16200000">
              <a:off x="6614604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36" name="Rechteck 35"/>
            <p:cNvSpPr/>
            <p:nvPr/>
          </p:nvSpPr>
          <p:spPr>
            <a:xfrm>
              <a:off x="67653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de-DE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2,33 </a:t>
              </a:r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</a:t>
              </a:r>
            </a:p>
          </p:txBody>
        </p:sp>
      </p:grpSp>
      <p:sp>
        <p:nvSpPr>
          <p:cNvPr id="17" name="Textfeld 16"/>
          <p:cNvSpPr txBox="1"/>
          <p:nvPr/>
        </p:nvSpPr>
        <p:spPr>
          <a:xfrm>
            <a:off x="3182117" y="9167266"/>
            <a:ext cx="114225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Reserve</a:t>
            </a:r>
            <a:endParaRPr lang="de-D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52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ieren 28"/>
          <p:cNvGrpSpPr/>
          <p:nvPr/>
        </p:nvGrpSpPr>
        <p:grpSpPr>
          <a:xfrm>
            <a:off x="-36830" y="1"/>
            <a:ext cx="7666499" cy="10701794"/>
            <a:chOff x="-36830" y="1"/>
            <a:chExt cx="7666499" cy="10701794"/>
          </a:xfrm>
        </p:grpSpPr>
        <p:grpSp>
          <p:nvGrpSpPr>
            <p:cNvPr id="30" name="Gruppieren 29"/>
            <p:cNvGrpSpPr/>
            <p:nvPr/>
          </p:nvGrpSpPr>
          <p:grpSpPr>
            <a:xfrm>
              <a:off x="-22403" y="1"/>
              <a:ext cx="7608541" cy="10701794"/>
              <a:chOff x="-22403" y="1"/>
              <a:chExt cx="7608541" cy="10701794"/>
            </a:xfrm>
          </p:grpSpPr>
          <p:grpSp>
            <p:nvGrpSpPr>
              <p:cNvPr id="37" name="Gruppieren 36"/>
              <p:cNvGrpSpPr/>
              <p:nvPr/>
            </p:nvGrpSpPr>
            <p:grpSpPr>
              <a:xfrm>
                <a:off x="835723" y="1097434"/>
                <a:ext cx="5896442" cy="8424936"/>
                <a:chOff x="813321" y="1097434"/>
                <a:chExt cx="5896442" cy="8424936"/>
              </a:xfrm>
            </p:grpSpPr>
            <p:cxnSp>
              <p:nvCxnSpPr>
                <p:cNvPr id="49" name="Gerade Verbindung 48"/>
                <p:cNvCxnSpPr/>
                <p:nvPr/>
              </p:nvCxnSpPr>
              <p:spPr>
                <a:xfrm>
                  <a:off x="827509" y="9522370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Gerade Verbindung 49"/>
                <p:cNvCxnSpPr/>
                <p:nvPr/>
              </p:nvCxnSpPr>
              <p:spPr>
                <a:xfrm flipH="1">
                  <a:off x="813321" y="1097434"/>
                  <a:ext cx="14188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Gerade Verbindung 50"/>
                <p:cNvCxnSpPr/>
                <p:nvPr/>
              </p:nvCxnSpPr>
              <p:spPr>
                <a:xfrm>
                  <a:off x="6709763" y="1097434"/>
                  <a:ext cx="0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Gerade Verbindung 51"/>
                <p:cNvCxnSpPr/>
                <p:nvPr/>
              </p:nvCxnSpPr>
              <p:spPr>
                <a:xfrm>
                  <a:off x="827509" y="1169442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" name="Rechteck 37"/>
              <p:cNvSpPr/>
              <p:nvPr/>
            </p:nvSpPr>
            <p:spPr>
              <a:xfrm>
                <a:off x="6709763" y="9522370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9" name="Rechteck 38"/>
              <p:cNvSpPr/>
              <p:nvPr/>
            </p:nvSpPr>
            <p:spPr>
              <a:xfrm>
                <a:off x="-22403" y="9532352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" name="Rechteck 44"/>
              <p:cNvSpPr/>
              <p:nvPr/>
            </p:nvSpPr>
            <p:spPr>
              <a:xfrm>
                <a:off x="6736226" y="1"/>
                <a:ext cx="849912" cy="116944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4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858837" cy="11826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2" name="Rechteck 31"/>
            <p:cNvSpPr/>
            <p:nvPr/>
          </p:nvSpPr>
          <p:spPr>
            <a:xfrm rot="16200000">
              <a:off x="-84921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33" name="Rechteck 32"/>
            <p:cNvSpPr/>
            <p:nvPr/>
          </p:nvSpPr>
          <p:spPr>
            <a:xfrm>
              <a:off x="-368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de-DE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2,33 </a:t>
              </a:r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</a:t>
              </a:r>
            </a:p>
          </p:txBody>
        </p:sp>
        <p:sp>
          <p:nvSpPr>
            <p:cNvPr id="35" name="Rechteck 34"/>
            <p:cNvSpPr/>
            <p:nvPr/>
          </p:nvSpPr>
          <p:spPr>
            <a:xfrm rot="16200000">
              <a:off x="6614604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36" name="Rechteck 35"/>
            <p:cNvSpPr/>
            <p:nvPr/>
          </p:nvSpPr>
          <p:spPr>
            <a:xfrm>
              <a:off x="67653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de-DE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2,33 </a:t>
              </a:r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</a:t>
              </a:r>
            </a:p>
          </p:txBody>
        </p:sp>
      </p:grpSp>
      <p:sp>
        <p:nvSpPr>
          <p:cNvPr id="17" name="Textfeld 16"/>
          <p:cNvSpPr txBox="1"/>
          <p:nvPr/>
        </p:nvSpPr>
        <p:spPr>
          <a:xfrm>
            <a:off x="3182117" y="9167266"/>
            <a:ext cx="114225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Reserve</a:t>
            </a:r>
            <a:endParaRPr lang="de-D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72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306" y="4841850"/>
            <a:ext cx="5127625" cy="414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hteck 20"/>
          <p:cNvSpPr/>
          <p:nvPr/>
        </p:nvSpPr>
        <p:spPr>
          <a:xfrm>
            <a:off x="1907294" y="1889522"/>
            <a:ext cx="377825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de-DE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vorstehenden Angaben sind nicht vollständig. Verbesserungen und Ergänzungen (Bild und Text) sind jederzeit willkommen und können an meine E-Mail-Adresse</a:t>
            </a:r>
          </a:p>
          <a:p>
            <a:pPr lvl="0" algn="ctr"/>
            <a:r>
              <a:rPr lang="de-DE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Josef_Mustermann</a:t>
            </a:r>
            <a:endParaRPr lang="de-DE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de-DE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de-DE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gesendet </a:t>
            </a:r>
            <a:r>
              <a:rPr lang="de-DE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werden.</a:t>
            </a:r>
            <a:endParaRPr lang="de-D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66395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andard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332</Words>
  <Application>Microsoft Office PowerPoint</Application>
  <PresentationFormat>Benutzerdefiniert</PresentationFormat>
  <Paragraphs>109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13</vt:i4>
      </vt:variant>
    </vt:vector>
  </HeadingPairs>
  <TitlesOfParts>
    <vt:vector size="22" baseType="lpstr">
      <vt:lpstr>Microsoft YaHei</vt:lpstr>
      <vt:lpstr>Arial</vt:lpstr>
      <vt:lpstr>Calibri</vt:lpstr>
      <vt:lpstr>Lucida Sans Unicode</vt:lpstr>
      <vt:lpstr>Times New Roman</vt:lpstr>
      <vt:lpstr>Verdana</vt:lpstr>
      <vt:lpstr>Wingdings</vt:lpstr>
      <vt:lpstr>Larissa</vt:lpstr>
      <vt:lpstr>Standard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Hermann Schmidt</dc:creator>
  <cp:lastModifiedBy>Windows-Benutzer</cp:lastModifiedBy>
  <cp:revision>246</cp:revision>
  <cp:lastPrinted>2017-07-01T14:50:16Z</cp:lastPrinted>
  <dcterms:created xsi:type="dcterms:W3CDTF">2010-12-10T18:40:46Z</dcterms:created>
  <dcterms:modified xsi:type="dcterms:W3CDTF">2021-10-09T21:35:48Z</dcterms:modified>
</cp:coreProperties>
</file>